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Lst>
  <p:notesMasterIdLst>
    <p:notesMasterId r:id="rId15"/>
  </p:notesMasterIdLst>
  <p:sldIdLst>
    <p:sldId id="273" r:id="rId6"/>
    <p:sldId id="258" r:id="rId7"/>
    <p:sldId id="262" r:id="rId8"/>
    <p:sldId id="265" r:id="rId9"/>
    <p:sldId id="266" r:id="rId10"/>
    <p:sldId id="297" r:id="rId11"/>
    <p:sldId id="280" r:id="rId12"/>
    <p:sldId id="278" r:id="rId13"/>
    <p:sldId id="295" r:id="rId14"/>
  </p:sldIdLst>
  <p:sldSz cx="18288000" cy="10287000"/>
  <p:notesSz cx="6858000" cy="9144000"/>
  <p:embeddedFontLst>
    <p:embeddedFont>
      <p:font typeface="Arial Bold" panose="020B0704020202020204" pitchFamily="34" charset="0"/>
      <p:regular r:id="rId16"/>
      <p:bold r:id="rId17"/>
    </p:embeddedFont>
    <p:embeddedFont>
      <p:font typeface="Arial Italics"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BCBC8F-E6E4-8E59-E8D5-28310D8217A9}" v="4" dt="2026-08-05T17:02:52.3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6732" autoAdjust="0"/>
  </p:normalViewPr>
  <p:slideViewPr>
    <p:cSldViewPr>
      <p:cViewPr varScale="1">
        <p:scale>
          <a:sx n="42" d="100"/>
          <a:sy n="42" d="100"/>
        </p:scale>
        <p:origin x="1426"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2.fntdata"/><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D8BD5D-FD03-4A70-BBAC-C7141A44ED46}" type="datetimeFigureOut">
              <a:rPr lang="en-US" smtClean="0"/>
              <a:t>8/5/2026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17CC22-9B24-451B-B215-EA5DD26BA017}" type="slidenum">
              <a:rPr lang="en-US" smtClean="0"/>
              <a:t>‹#›</a:t>
            </a:fld>
            <a:endParaRPr lang="en-US"/>
          </a:p>
        </p:txBody>
      </p:sp>
    </p:spTree>
    <p:extLst>
      <p:ext uri="{BB962C8B-B14F-4D97-AF65-F5344CB8AC3E}">
        <p14:creationId xmlns:p14="http://schemas.microsoft.com/office/powerpoint/2010/main" val="3486239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1" dirty="0"/>
              <a:t>Slide 1 — </a:t>
            </a:r>
            <a:r>
              <a:rPr lang="en-US" b="1" dirty="0" err="1"/>
              <a:t>SafeOp</a:t>
            </a:r>
            <a:r>
              <a:rPr lang="en-US" b="1" dirty="0"/>
              <a:t> Project</a:t>
            </a:r>
          </a:p>
          <a:p>
            <a:r>
              <a:rPr lang="en-US" dirty="0" err="1"/>
              <a:t>SAFEOp</a:t>
            </a:r>
            <a:r>
              <a:rPr lang="en-US" dirty="0"/>
              <a:t> is a Health Canada-funded, University of Toronto-affiliated initiative that brings together updated consensus guidance, education, and implementation resources to support responsible pain management prescribing and help prevent opioid-related harms.</a:t>
            </a:r>
          </a:p>
          <a:p>
            <a:endParaRPr lang="en-US" dirty="0"/>
          </a:p>
          <a:p>
            <a:endParaRPr lang="en-US" dirty="0"/>
          </a:p>
          <a:p>
            <a:pPr>
              <a:buFont typeface="Arial" panose="020B0604020202020204" pitchFamily="34" charset="0"/>
              <a:buChar char="•"/>
            </a:pPr>
            <a:endParaRPr lang="en-US" b="1" dirty="0"/>
          </a:p>
          <a:p>
            <a:endParaRPr lang="en-US" dirty="0"/>
          </a:p>
        </p:txBody>
      </p:sp>
      <p:sp>
        <p:nvSpPr>
          <p:cNvPr id="4" name="Slide Number Placeholder 3"/>
          <p:cNvSpPr>
            <a:spLocks noGrp="1"/>
          </p:cNvSpPr>
          <p:nvPr>
            <p:ph type="sldNum" sz="quarter" idx="5"/>
          </p:nvPr>
        </p:nvSpPr>
        <p:spPr/>
        <p:txBody>
          <a:bodyPr/>
          <a:lstStyle/>
          <a:p>
            <a:fld id="{F14A28B3-EC89-4714-B159-426AED8A3D31}" type="slidenum">
              <a:rPr lang="en-US" smtClean="0"/>
              <a:t>1</a:t>
            </a:fld>
            <a:endParaRPr lang="en-US"/>
          </a:p>
        </p:txBody>
      </p:sp>
    </p:spTree>
    <p:extLst>
      <p:ext uri="{BB962C8B-B14F-4D97-AF65-F5344CB8AC3E}">
        <p14:creationId xmlns:p14="http://schemas.microsoft.com/office/powerpoint/2010/main" val="703045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prevention opportunity is significant. High-quality pain care after surgery can support recovery, reduce the risk of acute pain becoming chronic, and prevent opioid-related harms through individualized prescribing, shared safety planning, safe storage and disposal, and clear follow-up when pain, function, or medication needs change.</a:t>
            </a:r>
          </a:p>
        </p:txBody>
      </p:sp>
      <p:sp>
        <p:nvSpPr>
          <p:cNvPr id="4" name="Slide Number Placeholder 3"/>
          <p:cNvSpPr>
            <a:spLocks noGrp="1"/>
          </p:cNvSpPr>
          <p:nvPr>
            <p:ph type="sldNum" sz="quarter" idx="5"/>
          </p:nvPr>
        </p:nvSpPr>
        <p:spPr/>
        <p:txBody>
          <a:bodyPr/>
          <a:lstStyle/>
          <a:p>
            <a:fld id="{0617CC22-9B24-451B-B215-EA5DD26BA017}" type="slidenum">
              <a:rPr lang="en-US" smtClean="0"/>
              <a:t>2</a:t>
            </a:fld>
            <a:endParaRPr lang="en-US"/>
          </a:p>
        </p:txBody>
      </p:sp>
    </p:spTree>
    <p:extLst>
      <p:ext uri="{BB962C8B-B14F-4D97-AF65-F5344CB8AC3E}">
        <p14:creationId xmlns:p14="http://schemas.microsoft.com/office/powerpoint/2010/main" val="599556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This consensus statement focuses on </a:t>
            </a:r>
            <a:r>
              <a:rPr lang="en-US" b="1"/>
              <a:t>post-surgical acute pain in opioid-naïve adults</a:t>
            </a:r>
            <a:r>
              <a:rPr lang="en-US"/>
              <a:t>. The goal is not just to share guidance, but to leave you with practical ways to apply responsible pain management prescribing in your own setting.</a:t>
            </a:r>
          </a:p>
          <a:p>
            <a:pPr>
              <a:defRPr/>
            </a:pPr>
            <a:r>
              <a:rPr lang="en-US"/>
              <a:t>If you take one thing from this slide, it is this: responsible prescribing is not about prescribing less at all costs. It is about prescribing thoughtfully, with the right supports, for the right patient, at the right time.</a:t>
            </a:r>
          </a:p>
          <a:p>
            <a:pPr>
              <a:defRPr/>
            </a:pPr>
            <a:r>
              <a:rPr lang="en-US"/>
              <a:t>The recommendations fall into five practical buckets.</a:t>
            </a:r>
          </a:p>
          <a:p>
            <a:pPr>
              <a:defRPr/>
            </a:pPr>
            <a:r>
              <a:rPr lang="en-US" dirty="0"/>
              <a:t>First: </a:t>
            </a:r>
            <a:r>
              <a:rPr lang="en-US" b="1" dirty="0"/>
              <a:t>identify safety and support needs early.</a:t>
            </a:r>
            <a:endParaRPr lang="en-US" dirty="0"/>
          </a:p>
          <a:p>
            <a:pPr>
              <a:defRPr/>
            </a:pPr>
            <a:r>
              <a:rPr lang="en-US" dirty="0"/>
              <a:t>Patients do not all enter surgery with the same pain history, recovery context, or support system. Screen early for factors that may shape recovery, including chronic pain, mental health, substance use, prior pain experiences, and social supports. Where needs are more complex, flag them early and involve pain expertise where available.</a:t>
            </a:r>
          </a:p>
          <a:p>
            <a:pPr>
              <a:defRPr/>
            </a:pPr>
            <a:r>
              <a:rPr lang="en-US"/>
              <a:t>Second: </a:t>
            </a:r>
            <a:r>
              <a:rPr lang="en-US" b="1"/>
              <a:t>build a multimodal foundation.</a:t>
            </a:r>
            <a:endParaRPr lang="en-US"/>
          </a:p>
          <a:p>
            <a:pPr>
              <a:defRPr/>
            </a:pPr>
            <a:r>
              <a:rPr lang="en-US" dirty="0"/>
              <a:t>Use acetaminophen, NSAIDs where appropriate, physical strategies, education, and non-drug supports as the foundation of acute pain care. Opioids should not be the foundation of the plan, but they may be an appropriate tool when pain is moderate to severe or when function and recovery are at risk.</a:t>
            </a:r>
          </a:p>
          <a:p>
            <a:pPr>
              <a:defRPr/>
            </a:pPr>
            <a:r>
              <a:rPr lang="en-US" b="1"/>
              <a:t>when opioids are needed, prescribe with precision.</a:t>
            </a:r>
            <a:endParaRPr lang="en-US"/>
          </a:p>
          <a:p>
            <a:pPr>
              <a:defRPr/>
            </a:pPr>
            <a:r>
              <a:rPr lang="en-US" dirty="0"/>
              <a:t>Use short-acting opioids, at the lowest effective dose, for the shortest appropriate duration. Match the quantity to the expected recovery trajectory, using tablet ranges as practical prescribing anchors — not one-size-fits-all rules. The goal is to support comfort, function, recovery, and safety while accounting for pain severity, prior pain history, and the person’s support needs.</a:t>
            </a:r>
          </a:p>
          <a:p>
            <a:pPr>
              <a:defRPr/>
            </a:pPr>
            <a:r>
              <a:rPr lang="en-US"/>
              <a:t>Third: </a:t>
            </a:r>
            <a:r>
              <a:rPr lang="en-US" b="1"/>
              <a:t>plan for reassessment and continuity.</a:t>
            </a:r>
            <a:endParaRPr lang="en-US"/>
          </a:p>
          <a:p>
            <a:pPr>
              <a:defRPr/>
            </a:pPr>
            <a:r>
              <a:rPr lang="en-US"/>
              <a:t>Every opioid prescription should come with a clear follow-up plan. If pain or function is not improving as expected, that should trigger reassessment, support, and escalation where needed — not automatic refills, abrupt discontinuation, or patients being left without a plan.</a:t>
            </a:r>
          </a:p>
          <a:p>
            <a:pPr>
              <a:defRPr/>
            </a:pPr>
            <a:r>
              <a:rPr lang="en-US"/>
              <a:t>And fourth: </a:t>
            </a:r>
            <a:r>
              <a:rPr lang="en-US" b="1" dirty="0"/>
              <a:t>make patient education part of the prescription.</a:t>
            </a:r>
            <a:endParaRPr lang="en-US" dirty="0"/>
          </a:p>
          <a:p>
            <a:pPr>
              <a:defRPr/>
            </a:pPr>
            <a:r>
              <a:rPr lang="en-US" dirty="0"/>
              <a:t>Patients need clear, practical guidance on what to expect, how to use medication safely, when and how to taper, how to store and dispose of opioids, and who to contact if pain is not controlled. Education is not an add-on — it is harm prevention.</a:t>
            </a:r>
          </a:p>
          <a:p>
            <a:pPr>
              <a:defRPr/>
            </a:pPr>
            <a:r>
              <a:rPr lang="en-US"/>
              <a:t>Sixth: </a:t>
            </a:r>
            <a:r>
              <a:rPr lang="en-US" b="1"/>
              <a:t>support practice change through policy and training.</a:t>
            </a:r>
            <a:endParaRPr lang="en-US"/>
          </a:p>
          <a:p>
            <a:pPr>
              <a:defRPr/>
            </a:pPr>
            <a:r>
              <a:rPr lang="en-US" dirty="0"/>
              <a:t>Make responsible prescribing easier to do consistently. That means embedding the guidance into local policies, order sets, discharge workflows, and team training — so safe, patient-</a:t>
            </a:r>
            <a:r>
              <a:rPr lang="en-US" dirty="0" err="1"/>
              <a:t>centred</a:t>
            </a:r>
            <a:r>
              <a:rPr lang="en-US" dirty="0"/>
              <a:t> acute pain care becomes standard practice, not individual variation.</a:t>
            </a:r>
          </a:p>
          <a:p>
            <a:pPr marL="0" marR="0" lvl="0" indent="0" algn="l" defTabSz="914400">
              <a:lnSpc>
                <a:spcPct val="100000"/>
              </a:lnSpc>
              <a:spcBef>
                <a:spcPts val="0"/>
              </a:spcBef>
              <a:spcAft>
                <a:spcPts val="0"/>
              </a:spcAft>
              <a:buClrTx/>
              <a:buSzTx/>
              <a:buFontTx/>
              <a:buNone/>
              <a:tabLst/>
              <a:defRPr/>
            </a:pPr>
            <a:endParaRPr lang="en-US" dirty="0"/>
          </a:p>
          <a:p>
            <a:pPr>
              <a:defRPr/>
            </a:pPr>
            <a:endParaRPr lang="en-US" dirty="0"/>
          </a:p>
        </p:txBody>
      </p:sp>
      <p:sp>
        <p:nvSpPr>
          <p:cNvPr id="4" name="Slide Number Placeholder 3"/>
          <p:cNvSpPr>
            <a:spLocks noGrp="1"/>
          </p:cNvSpPr>
          <p:nvPr>
            <p:ph type="sldNum" sz="quarter" idx="5"/>
          </p:nvPr>
        </p:nvSpPr>
        <p:spPr/>
        <p:txBody>
          <a:bodyPr/>
          <a:lstStyle/>
          <a:p>
            <a:fld id="{0617CC22-9B24-451B-B215-EA5DD26BA017}" type="slidenum">
              <a:rPr lang="en-US" smtClean="0"/>
              <a:t>3</a:t>
            </a:fld>
            <a:endParaRPr lang="en-US"/>
          </a:p>
        </p:txBody>
      </p:sp>
    </p:spTree>
    <p:extLst>
      <p:ext uri="{BB962C8B-B14F-4D97-AF65-F5344CB8AC3E}">
        <p14:creationId xmlns:p14="http://schemas.microsoft.com/office/powerpoint/2010/main" val="2229990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we’ve walked through the consensus recommendations, let’s apply them to a case.</a:t>
            </a:r>
          </a:p>
          <a:p>
            <a:r>
              <a:rPr lang="en-US" dirty="0"/>
              <a:t>Here, we have a 65-year-old patient undergoing total knee arthroplasty. They required opioids in hospital, and their expected recovery is longer than four weeks.</a:t>
            </a:r>
          </a:p>
          <a:p>
            <a:r>
              <a:rPr lang="en-US" dirty="0"/>
              <a:t>So the question becomes: what does responsible discharge prescribing look like in this context?</a:t>
            </a:r>
          </a:p>
          <a:p>
            <a:r>
              <a:rPr lang="en-US" dirty="0"/>
              <a:t>Let’s walk through it using the framework — but adapting the plan to the procedure, the recovery trajectory, and the patient’s needs.</a:t>
            </a:r>
          </a:p>
          <a:p>
            <a:endParaRPr lang="en-US" dirty="0"/>
          </a:p>
        </p:txBody>
      </p:sp>
      <p:sp>
        <p:nvSpPr>
          <p:cNvPr id="4" name="Slide Number Placeholder 3"/>
          <p:cNvSpPr>
            <a:spLocks noGrp="1"/>
          </p:cNvSpPr>
          <p:nvPr>
            <p:ph type="sldNum" sz="quarter" idx="5"/>
          </p:nvPr>
        </p:nvSpPr>
        <p:spPr/>
        <p:txBody>
          <a:bodyPr/>
          <a:lstStyle/>
          <a:p>
            <a:fld id="{0617CC22-9B24-451B-B215-EA5DD26BA017}" type="slidenum">
              <a:rPr lang="en-US" smtClean="0"/>
              <a:t>4</a:t>
            </a:fld>
            <a:endParaRPr lang="en-US"/>
          </a:p>
        </p:txBody>
      </p:sp>
    </p:spTree>
    <p:extLst>
      <p:ext uri="{BB962C8B-B14F-4D97-AF65-F5344CB8AC3E}">
        <p14:creationId xmlns:p14="http://schemas.microsoft.com/office/powerpoint/2010/main" val="1569620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First: </a:t>
            </a:r>
            <a:r>
              <a:rPr lang="en-US" b="1"/>
              <a:t>consider the recovery context.</a:t>
            </a:r>
            <a:endParaRPr lang="en-US"/>
          </a:p>
          <a:p>
            <a:r>
              <a:rPr lang="en-US" dirty="0"/>
              <a:t>This procedure has a higher pain burden and longer recovery. With no additional safety or support needs identified, we proceed with a structured plan and clear follow-up.</a:t>
            </a:r>
          </a:p>
          <a:p>
            <a:r>
              <a:rPr lang="en-US"/>
              <a:t>Second: </a:t>
            </a:r>
            <a:r>
              <a:rPr lang="en-US" b="1"/>
              <a:t>keep multimodal care as the foundation.</a:t>
            </a:r>
            <a:endParaRPr lang="en-US"/>
          </a:p>
          <a:p>
            <a:r>
              <a:rPr lang="en-US" dirty="0"/>
              <a:t>Use scheduled acetaminophen, NSAIDs where appropriate, and non-drug strategies to support comfort and recovery.</a:t>
            </a:r>
          </a:p>
          <a:p>
            <a:r>
              <a:rPr lang="en-US"/>
              <a:t>Third: </a:t>
            </a:r>
            <a:r>
              <a:rPr lang="en-US" b="1"/>
              <a:t>use opioids carefully when needed.</a:t>
            </a:r>
            <a:endParaRPr lang="en-US"/>
          </a:p>
          <a:p>
            <a:r>
              <a:rPr lang="en-US" dirty="0"/>
              <a:t>Short-acting opioids may be appropriate for breakthrough pain, at the lowest effective dose and shortest appropriate duration. For this recovery category, up to 60 tablets is a ceiling, not a target. A part-fill can help match supply to actual need.</a:t>
            </a:r>
          </a:p>
          <a:p>
            <a:r>
              <a:rPr lang="en-US"/>
              <a:t>Fourth: </a:t>
            </a:r>
            <a:r>
              <a:rPr lang="en-US" b="1"/>
              <a:t>plan reassessment and continuity.</a:t>
            </a:r>
            <a:endParaRPr lang="en-US"/>
          </a:p>
          <a:p>
            <a:r>
              <a:rPr lang="en-US" dirty="0"/>
              <a:t>Renewals should be based on reassessment of pain, function, side effects, and recovery progress. If recovery is not progressing as expected, that should prompt care adjustment, additional support, or referral.</a:t>
            </a:r>
          </a:p>
          <a:p>
            <a:r>
              <a:rPr lang="en-US"/>
              <a:t>Fifth: </a:t>
            </a:r>
            <a:r>
              <a:rPr lang="en-US" b="1"/>
              <a:t>educate and support the patient.</a:t>
            </a:r>
            <a:endParaRPr lang="en-US"/>
          </a:p>
          <a:p>
            <a:r>
              <a:rPr lang="en-US"/>
              <a:t>Set expectations for a longer recovery, provide a tapering plan, review safe use, storage, and disposal, and make sure they know who to contact.</a:t>
            </a:r>
          </a:p>
          <a:p>
            <a:r>
              <a:rPr lang="en-US"/>
              <a:t>The same principles apply, but the plan is adapted to the person, the procedure, and the expected recovery trajectory.</a:t>
            </a:r>
          </a:p>
          <a:p>
            <a:endParaRPr lang="en-US" dirty="0"/>
          </a:p>
        </p:txBody>
      </p:sp>
      <p:sp>
        <p:nvSpPr>
          <p:cNvPr id="4" name="Slide Number Placeholder 3"/>
          <p:cNvSpPr>
            <a:spLocks noGrp="1"/>
          </p:cNvSpPr>
          <p:nvPr>
            <p:ph type="sldNum" sz="quarter" idx="5"/>
          </p:nvPr>
        </p:nvSpPr>
        <p:spPr/>
        <p:txBody>
          <a:bodyPr/>
          <a:lstStyle/>
          <a:p>
            <a:fld id="{0617CC22-9B24-451B-B215-EA5DD26BA017}" type="slidenum">
              <a:rPr lang="en-US" smtClean="0"/>
              <a:t>5</a:t>
            </a:fld>
            <a:endParaRPr lang="en-US"/>
          </a:p>
        </p:txBody>
      </p:sp>
    </p:spTree>
    <p:extLst>
      <p:ext uri="{BB962C8B-B14F-4D97-AF65-F5344CB8AC3E}">
        <p14:creationId xmlns:p14="http://schemas.microsoft.com/office/powerpoint/2010/main" val="2496052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20F30-1640-8E9F-D9B8-3566D48AE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717141-61D7-9AB7-278E-3DA18A21A0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BDCC4A-ED1B-AA0B-C412-CECB7C8F4693}"/>
              </a:ext>
            </a:extLst>
          </p:cNvPr>
          <p:cNvSpPr>
            <a:spLocks noGrp="1"/>
          </p:cNvSpPr>
          <p:nvPr>
            <p:ph type="body" idx="1"/>
          </p:nvPr>
        </p:nvSpPr>
        <p:spPr/>
        <p:txBody>
          <a:bodyPr/>
          <a:lstStyle/>
          <a:p>
            <a:r>
              <a:rPr lang="en-US"/>
              <a:t>This case shows how the recommendations can be adapted to the procedure, recovery trajectory, and patient needs.</a:t>
            </a:r>
          </a:p>
          <a:p>
            <a:r>
              <a:rPr lang="en-US"/>
              <a:t>The next step is making that approach easier to use consistently across settings. The KT plan focuses on four pathways: accreditation support, professional associations and conferences, local champions, and education.</a:t>
            </a:r>
          </a:p>
          <a:p>
            <a:endParaRPr lang="en-US" dirty="0"/>
          </a:p>
          <a:p>
            <a:endParaRPr lang="en-US" dirty="0">
              <a:latin typeface="Aptos"/>
              <a:ea typeface="Calibri"/>
              <a:cs typeface="Calibri"/>
            </a:endParaRPr>
          </a:p>
        </p:txBody>
      </p:sp>
      <p:sp>
        <p:nvSpPr>
          <p:cNvPr id="4" name="Slide Number Placeholder 3">
            <a:extLst>
              <a:ext uri="{FF2B5EF4-FFF2-40B4-BE49-F238E27FC236}">
                <a16:creationId xmlns:a16="http://schemas.microsoft.com/office/drawing/2014/main" id="{468074DE-F397-C7FF-0639-4ECD7B1809A1}"/>
              </a:ext>
            </a:extLst>
          </p:cNvPr>
          <p:cNvSpPr>
            <a:spLocks noGrp="1"/>
          </p:cNvSpPr>
          <p:nvPr>
            <p:ph type="sldNum" sz="quarter" idx="5"/>
          </p:nvPr>
        </p:nvSpPr>
        <p:spPr/>
        <p:txBody>
          <a:bodyPr/>
          <a:lstStyle/>
          <a:p>
            <a:fld id="{0617CC22-9B24-451B-B215-EA5DD26BA017}" type="slidenum">
              <a:rPr lang="en-US" smtClean="0"/>
              <a:t>6</a:t>
            </a:fld>
            <a:endParaRPr lang="en-US"/>
          </a:p>
        </p:txBody>
      </p:sp>
    </p:spTree>
    <p:extLst>
      <p:ext uri="{BB962C8B-B14F-4D97-AF65-F5344CB8AC3E}">
        <p14:creationId xmlns:p14="http://schemas.microsoft.com/office/powerpoint/2010/main" val="989488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call to action is to use these recommendations in your own practice, and to identify where </a:t>
            </a:r>
            <a:r>
              <a:rPr lang="en-US" dirty="0" err="1"/>
              <a:t>SAFEOp</a:t>
            </a:r>
            <a:r>
              <a:rPr lang="en-US" dirty="0"/>
              <a:t> resources could support broader uptake in your setting — whether through accreditation, teaching, talks, rounds, or curriculum. If you see an opportunity, connect with the </a:t>
            </a:r>
            <a:r>
              <a:rPr lang="en-US" dirty="0" err="1"/>
              <a:t>SAFEOp</a:t>
            </a:r>
            <a:r>
              <a:rPr lang="en-US" dirty="0"/>
              <a:t> team.</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3F6C6-EED6-4343-9BF7-F2354373926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531929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b="1" dirty="0"/>
          </a:p>
          <a:p>
            <a:pPr>
              <a:buNone/>
            </a:pPr>
            <a:endParaRPr lang="en-US" b="1" dirty="0"/>
          </a:p>
          <a:p>
            <a:pPr>
              <a:buNone/>
            </a:pPr>
            <a:r>
              <a:rPr lang="en-US" dirty="0"/>
              <a:t>Before we move on, please take a quick moment to scan the QR code. </a:t>
            </a:r>
          </a:p>
          <a:p>
            <a:pPr>
              <a:buFont typeface="Arial" panose="020B0604020202020204" pitchFamily="34" charset="0"/>
              <a:buChar char="•"/>
            </a:pPr>
            <a:r>
              <a:rPr lang="en-US" dirty="0"/>
              <a:t>We are actively refining these </a:t>
            </a:r>
            <a:r>
              <a:rPr lang="en-US" dirty="0" err="1"/>
              <a:t>SafeOp</a:t>
            </a:r>
            <a:r>
              <a:rPr lang="en-US" dirty="0"/>
              <a:t> resources for real conference, hospital, and teaching settings. </a:t>
            </a:r>
          </a:p>
          <a:p>
            <a:pPr>
              <a:buFont typeface="Arial" panose="020B0604020202020204" pitchFamily="34" charset="0"/>
              <a:buChar char="•"/>
            </a:pPr>
            <a:r>
              <a:rPr lang="en-US" dirty="0"/>
              <a:t>Your feedback helps us understand what is useful, what is unclear, and what would make this easier to apply.</a:t>
            </a:r>
          </a:p>
          <a:p>
            <a:endParaRPr lang="en-US" dirty="0"/>
          </a:p>
        </p:txBody>
      </p:sp>
      <p:sp>
        <p:nvSpPr>
          <p:cNvPr id="4" name="Slide Number Placeholder 3"/>
          <p:cNvSpPr>
            <a:spLocks noGrp="1"/>
          </p:cNvSpPr>
          <p:nvPr>
            <p:ph type="sldNum" sz="quarter" idx="5"/>
          </p:nvPr>
        </p:nvSpPr>
        <p:spPr/>
        <p:txBody>
          <a:bodyPr/>
          <a:lstStyle/>
          <a:p>
            <a:fld id="{F14A28B3-EC89-4714-B159-426AED8A3D31}" type="slidenum">
              <a:rPr lang="en-US" smtClean="0"/>
              <a:t>8</a:t>
            </a:fld>
            <a:endParaRPr lang="en-US"/>
          </a:p>
        </p:txBody>
      </p:sp>
    </p:spTree>
    <p:extLst>
      <p:ext uri="{BB962C8B-B14F-4D97-AF65-F5344CB8AC3E}">
        <p14:creationId xmlns:p14="http://schemas.microsoft.com/office/powerpoint/2010/main" val="3967985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17CC22-9B24-451B-B215-EA5DD26BA017}" type="slidenum">
              <a:rPr lang="en-US" smtClean="0"/>
              <a:t>9</a:t>
            </a:fld>
            <a:endParaRPr lang="en-US"/>
          </a:p>
        </p:txBody>
      </p:sp>
    </p:spTree>
    <p:extLst>
      <p:ext uri="{BB962C8B-B14F-4D97-AF65-F5344CB8AC3E}">
        <p14:creationId xmlns:p14="http://schemas.microsoft.com/office/powerpoint/2010/main" val="2069072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A110236A-A4A0-55C8-762A-DB38DA936147}"/>
              </a:ext>
            </a:extLst>
          </p:cNvPr>
          <p:cNvSpPr>
            <a:spLocks noGrp="1"/>
          </p:cNvSpPr>
          <p:nvPr>
            <p:ph type="pic" sz="quarter" idx="10"/>
          </p:nvPr>
        </p:nvSpPr>
        <p:spPr>
          <a:xfrm>
            <a:off x="0" y="0"/>
            <a:ext cx="18288000" cy="10287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bg1">
              <a:lumMod val="95000"/>
            </a:schemeClr>
          </a:solidFill>
        </p:spPr>
        <p:txBody>
          <a:bodyPr wrap="square">
            <a:noAutofit/>
          </a:bodyPr>
          <a:lstStyle/>
          <a:p>
            <a:endParaRPr lang="en-ID"/>
          </a:p>
        </p:txBody>
      </p:sp>
      <p:sp>
        <p:nvSpPr>
          <p:cNvPr id="8" name="Freeform: Shape 36">
            <a:extLst>
              <a:ext uri="{FF2B5EF4-FFF2-40B4-BE49-F238E27FC236}">
                <a16:creationId xmlns:a16="http://schemas.microsoft.com/office/drawing/2014/main" id="{73A33515-5654-1515-7D34-0988F9EAC9BF}"/>
              </a:ext>
            </a:extLst>
          </p:cNvPr>
          <p:cNvSpPr/>
          <p:nvPr userDrawn="1"/>
        </p:nvSpPr>
        <p:spPr>
          <a:xfrm>
            <a:off x="-15763" y="-63165"/>
            <a:ext cx="9562820" cy="10413332"/>
          </a:xfrm>
          <a:custGeom>
            <a:avLst/>
            <a:gdLst>
              <a:gd name="connsiteX0" fmla="*/ 0 w 6234726"/>
              <a:gd name="connsiteY0" fmla="*/ 0 h 6858000"/>
              <a:gd name="connsiteX1" fmla="*/ 2805726 w 6234726"/>
              <a:gd name="connsiteY1" fmla="*/ 0 h 6858000"/>
              <a:gd name="connsiteX2" fmla="*/ 6234726 w 6234726"/>
              <a:gd name="connsiteY2" fmla="*/ 3429000 h 6858000"/>
              <a:gd name="connsiteX3" fmla="*/ 2805726 w 6234726"/>
              <a:gd name="connsiteY3" fmla="*/ 6858000 h 6858000"/>
              <a:gd name="connsiteX4" fmla="*/ 0 w 623472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726" h="6858000">
                <a:moveTo>
                  <a:pt x="0" y="0"/>
                </a:moveTo>
                <a:lnTo>
                  <a:pt x="2805726" y="0"/>
                </a:lnTo>
                <a:cubicBezTo>
                  <a:pt x="4699510" y="0"/>
                  <a:pt x="6234726" y="1535216"/>
                  <a:pt x="6234726" y="3429000"/>
                </a:cubicBezTo>
                <a:cubicBezTo>
                  <a:pt x="6234726" y="5322784"/>
                  <a:pt x="4699510" y="6858000"/>
                  <a:pt x="2805726" y="6858000"/>
                </a:cubicBezTo>
                <a:lnTo>
                  <a:pt x="0" y="6858000"/>
                </a:lnTo>
                <a:close/>
              </a:path>
            </a:pathLst>
          </a:custGeom>
          <a:gradFill>
            <a:gsLst>
              <a:gs pos="0">
                <a:schemeClr val="tx2"/>
              </a:gs>
              <a:gs pos="100000">
                <a:schemeClr val="tx2">
                  <a:alpha val="74566"/>
                </a:schemeClr>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D" sz="2700"/>
          </a:p>
        </p:txBody>
      </p:sp>
      <p:pic>
        <p:nvPicPr>
          <p:cNvPr id="9" name="Picture 8" descr="A blue circle in a black background&#10;&#10;AI-generated content may be incorrect.">
            <a:extLst>
              <a:ext uri="{FF2B5EF4-FFF2-40B4-BE49-F238E27FC236}">
                <a16:creationId xmlns:a16="http://schemas.microsoft.com/office/drawing/2014/main" id="{3F381EE7-5240-6054-7AAD-9EAEBB507C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5322" y="8487200"/>
            <a:ext cx="6688032" cy="1101557"/>
          </a:xfrm>
          <a:prstGeom prst="rect">
            <a:avLst/>
          </a:prstGeom>
          <a:effectLst>
            <a:glow rad="1905000">
              <a:schemeClr val="bg1">
                <a:alpha val="88426"/>
              </a:schemeClr>
            </a:glow>
          </a:effectLst>
        </p:spPr>
      </p:pic>
    </p:spTree>
    <p:extLst>
      <p:ext uri="{BB962C8B-B14F-4D97-AF65-F5344CB8AC3E}">
        <p14:creationId xmlns:p14="http://schemas.microsoft.com/office/powerpoint/2010/main" val="930977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Picture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87EAE54-F6D5-F1F9-C620-E8E74CF8872C}"/>
              </a:ext>
            </a:extLst>
          </p:cNvPr>
          <p:cNvSpPr>
            <a:spLocks noGrp="1"/>
          </p:cNvSpPr>
          <p:nvPr>
            <p:ph type="pic" sz="quarter" idx="10"/>
          </p:nvPr>
        </p:nvSpPr>
        <p:spPr>
          <a:xfrm>
            <a:off x="0" y="0"/>
            <a:ext cx="18288000" cy="10287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bg1">
              <a:lumMod val="95000"/>
            </a:schemeClr>
          </a:solidFill>
        </p:spPr>
        <p:txBody>
          <a:bodyPr wrap="square">
            <a:noAutofit/>
          </a:bodyPr>
          <a:lstStyle/>
          <a:p>
            <a:endParaRPr lang="en-ID"/>
          </a:p>
        </p:txBody>
      </p:sp>
      <p:pic>
        <p:nvPicPr>
          <p:cNvPr id="2" name="Picture 1" descr="A blue circle in a black background&#10;&#10;AI-generated content may be incorrect.">
            <a:extLst>
              <a:ext uri="{FF2B5EF4-FFF2-40B4-BE49-F238E27FC236}">
                <a16:creationId xmlns:a16="http://schemas.microsoft.com/office/drawing/2014/main" id="{3403C2A3-977D-5E8B-B6DE-A8CA91D01B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09583" y="9327277"/>
            <a:ext cx="4028379" cy="663497"/>
          </a:xfrm>
          <a:prstGeom prst="rect">
            <a:avLst/>
          </a:prstGeom>
        </p:spPr>
      </p:pic>
      <p:sp>
        <p:nvSpPr>
          <p:cNvPr id="3" name="Slide Number Placeholder 4">
            <a:extLst>
              <a:ext uri="{FF2B5EF4-FFF2-40B4-BE49-F238E27FC236}">
                <a16:creationId xmlns:a16="http://schemas.microsoft.com/office/drawing/2014/main" id="{CDA3049A-E7DD-44BE-C42D-E17BA76B3B08}"/>
              </a:ext>
            </a:extLst>
          </p:cNvPr>
          <p:cNvSpPr>
            <a:spLocks noGrp="1"/>
          </p:cNvSpPr>
          <p:nvPr>
            <p:ph type="sldNum" sz="quarter" idx="12"/>
          </p:nvPr>
        </p:nvSpPr>
        <p:spPr>
          <a:xfrm>
            <a:off x="7086600" y="9458326"/>
            <a:ext cx="4114800" cy="547688"/>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3426400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Picture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3E9E05F-99E2-66FA-CD9A-B34D31FA262C}"/>
              </a:ext>
            </a:extLst>
          </p:cNvPr>
          <p:cNvSpPr>
            <a:spLocks noGrp="1"/>
          </p:cNvSpPr>
          <p:nvPr>
            <p:ph type="pic" sz="quarter" idx="10"/>
          </p:nvPr>
        </p:nvSpPr>
        <p:spPr>
          <a:xfrm>
            <a:off x="2288" y="5547382"/>
            <a:ext cx="7202426" cy="4739621"/>
          </a:xfrm>
          <a:custGeom>
            <a:avLst/>
            <a:gdLst>
              <a:gd name="connsiteX0" fmla="*/ 1143399 w 4801617"/>
              <a:gd name="connsiteY0" fmla="*/ 0 h 3159747"/>
              <a:gd name="connsiteX1" fmla="*/ 4770554 w 4801617"/>
              <a:gd name="connsiteY1" fmla="*/ 2956217 h 3159747"/>
              <a:gd name="connsiteX2" fmla="*/ 4801617 w 4801617"/>
              <a:gd name="connsiteY2" fmla="*/ 3159747 h 3159747"/>
              <a:gd name="connsiteX3" fmla="*/ 0 w 4801617"/>
              <a:gd name="connsiteY3" fmla="*/ 3159747 h 3159747"/>
              <a:gd name="connsiteX4" fmla="*/ 0 w 4801617"/>
              <a:gd name="connsiteY4" fmla="*/ 180807 h 3159747"/>
              <a:gd name="connsiteX5" fmla="*/ 42426 w 4801617"/>
              <a:gd name="connsiteY5" fmla="*/ 166452 h 3159747"/>
              <a:gd name="connsiteX6" fmla="*/ 1143399 w 4801617"/>
              <a:gd name="connsiteY6" fmla="*/ 0 h 31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01617" h="3159747">
                <a:moveTo>
                  <a:pt x="1143399" y="0"/>
                </a:moveTo>
                <a:cubicBezTo>
                  <a:pt x="2932569" y="0"/>
                  <a:pt x="4425322" y="1269107"/>
                  <a:pt x="4770554" y="2956217"/>
                </a:cubicBezTo>
                <a:lnTo>
                  <a:pt x="4801617" y="3159747"/>
                </a:lnTo>
                <a:lnTo>
                  <a:pt x="0" y="3159747"/>
                </a:lnTo>
                <a:lnTo>
                  <a:pt x="0" y="180807"/>
                </a:lnTo>
                <a:lnTo>
                  <a:pt x="42426" y="166452"/>
                </a:lnTo>
                <a:cubicBezTo>
                  <a:pt x="390223" y="58276"/>
                  <a:pt x="760006" y="0"/>
                  <a:pt x="1143399" y="0"/>
                </a:cubicBezTo>
                <a:close/>
              </a:path>
            </a:pathLst>
          </a:custGeom>
          <a:solidFill>
            <a:schemeClr val="bg1">
              <a:lumMod val="95000"/>
            </a:schemeClr>
          </a:solidFill>
        </p:spPr>
        <p:txBody>
          <a:bodyPr wrap="square">
            <a:noAutofit/>
          </a:bodyPr>
          <a:lstStyle/>
          <a:p>
            <a:endParaRPr lang="en-ID"/>
          </a:p>
        </p:txBody>
      </p:sp>
      <p:pic>
        <p:nvPicPr>
          <p:cNvPr id="2" name="Picture 1" descr="A blue circle in a black background&#10;&#10;AI-generated content may be incorrect.">
            <a:extLst>
              <a:ext uri="{FF2B5EF4-FFF2-40B4-BE49-F238E27FC236}">
                <a16:creationId xmlns:a16="http://schemas.microsoft.com/office/drawing/2014/main" id="{DD02F4B4-D985-A097-B82A-4FC220C6CA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09583" y="9327277"/>
            <a:ext cx="4028379" cy="663497"/>
          </a:xfrm>
          <a:prstGeom prst="rect">
            <a:avLst/>
          </a:prstGeom>
        </p:spPr>
      </p:pic>
      <p:sp>
        <p:nvSpPr>
          <p:cNvPr id="4" name="Slide Number Placeholder 4">
            <a:extLst>
              <a:ext uri="{FF2B5EF4-FFF2-40B4-BE49-F238E27FC236}">
                <a16:creationId xmlns:a16="http://schemas.microsoft.com/office/drawing/2014/main" id="{38E50025-B0BD-BDDF-BF50-DA1627C01B50}"/>
              </a:ext>
            </a:extLst>
          </p:cNvPr>
          <p:cNvSpPr>
            <a:spLocks noGrp="1"/>
          </p:cNvSpPr>
          <p:nvPr>
            <p:ph type="sldNum" sz="quarter" idx="12"/>
          </p:nvPr>
        </p:nvSpPr>
        <p:spPr>
          <a:xfrm>
            <a:off x="7086600" y="9458326"/>
            <a:ext cx="4114800" cy="547688"/>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16302872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208CC6FB-425B-1ADD-7C50-9201B8CAB883}"/>
              </a:ext>
            </a:extLst>
          </p:cNvPr>
          <p:cNvSpPr/>
          <p:nvPr userDrawn="1"/>
        </p:nvSpPr>
        <p:spPr>
          <a:xfrm>
            <a:off x="994095" y="2114687"/>
            <a:ext cx="16299810" cy="349820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2700"/>
          </a:p>
        </p:txBody>
      </p:sp>
      <p:sp>
        <p:nvSpPr>
          <p:cNvPr id="12" name="Picture Placeholder 11">
            <a:extLst>
              <a:ext uri="{FF2B5EF4-FFF2-40B4-BE49-F238E27FC236}">
                <a16:creationId xmlns:a16="http://schemas.microsoft.com/office/drawing/2014/main" id="{F675FA06-36CD-6C47-B76D-5DC446BEC50B}"/>
              </a:ext>
            </a:extLst>
          </p:cNvPr>
          <p:cNvSpPr>
            <a:spLocks noGrp="1"/>
          </p:cNvSpPr>
          <p:nvPr>
            <p:ph type="pic" sz="quarter" idx="10"/>
          </p:nvPr>
        </p:nvSpPr>
        <p:spPr>
          <a:xfrm>
            <a:off x="8495641" y="0"/>
            <a:ext cx="4343426" cy="9113922"/>
          </a:xfrm>
          <a:custGeom>
            <a:avLst/>
            <a:gdLst>
              <a:gd name="connsiteX0" fmla="*/ 0 w 2502452"/>
              <a:gd name="connsiteY0" fmla="*/ 0 h 4999838"/>
              <a:gd name="connsiteX1" fmla="*/ 2502452 w 2502452"/>
              <a:gd name="connsiteY1" fmla="*/ 0 h 4999838"/>
              <a:gd name="connsiteX2" fmla="*/ 2502452 w 2502452"/>
              <a:gd name="connsiteY2" fmla="*/ 3748612 h 4999838"/>
              <a:gd name="connsiteX3" fmla="*/ 1251226 w 2502452"/>
              <a:gd name="connsiteY3" fmla="*/ 4999838 h 4999838"/>
              <a:gd name="connsiteX4" fmla="*/ 0 w 2502452"/>
              <a:gd name="connsiteY4" fmla="*/ 3748612 h 4999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452" h="4999838">
                <a:moveTo>
                  <a:pt x="0" y="0"/>
                </a:moveTo>
                <a:lnTo>
                  <a:pt x="2502452" y="0"/>
                </a:lnTo>
                <a:lnTo>
                  <a:pt x="2502452" y="3748612"/>
                </a:lnTo>
                <a:cubicBezTo>
                  <a:pt x="2502452" y="4439645"/>
                  <a:pt x="1942259" y="4999838"/>
                  <a:pt x="1251226" y="4999838"/>
                </a:cubicBezTo>
                <a:cubicBezTo>
                  <a:pt x="560193" y="4999838"/>
                  <a:pt x="0" y="4439645"/>
                  <a:pt x="0" y="3748612"/>
                </a:cubicBezTo>
                <a:close/>
              </a:path>
            </a:pathLst>
          </a:custGeom>
          <a:solidFill>
            <a:schemeClr val="bg1">
              <a:lumMod val="95000"/>
            </a:schemeClr>
          </a:solidFill>
        </p:spPr>
        <p:txBody>
          <a:bodyPr wrap="square">
            <a:noAutofit/>
          </a:bodyPr>
          <a:lstStyle/>
          <a:p>
            <a:endParaRPr lang="en-ID"/>
          </a:p>
        </p:txBody>
      </p:sp>
      <p:sp>
        <p:nvSpPr>
          <p:cNvPr id="15" name="Picture Placeholder 14">
            <a:extLst>
              <a:ext uri="{FF2B5EF4-FFF2-40B4-BE49-F238E27FC236}">
                <a16:creationId xmlns:a16="http://schemas.microsoft.com/office/drawing/2014/main" id="{CF9D4214-85F9-31B3-30C0-245B13B25B0D}"/>
              </a:ext>
            </a:extLst>
          </p:cNvPr>
          <p:cNvSpPr>
            <a:spLocks noGrp="1"/>
          </p:cNvSpPr>
          <p:nvPr>
            <p:ph type="pic" sz="quarter" idx="11"/>
          </p:nvPr>
        </p:nvSpPr>
        <p:spPr>
          <a:xfrm>
            <a:off x="13294537" y="0"/>
            <a:ext cx="4343426" cy="9113922"/>
          </a:xfrm>
          <a:custGeom>
            <a:avLst/>
            <a:gdLst>
              <a:gd name="connsiteX0" fmla="*/ 0 w 2502452"/>
              <a:gd name="connsiteY0" fmla="*/ 0 h 4999838"/>
              <a:gd name="connsiteX1" fmla="*/ 2502452 w 2502452"/>
              <a:gd name="connsiteY1" fmla="*/ 0 h 4999838"/>
              <a:gd name="connsiteX2" fmla="*/ 2502452 w 2502452"/>
              <a:gd name="connsiteY2" fmla="*/ 3748612 h 4999838"/>
              <a:gd name="connsiteX3" fmla="*/ 1251226 w 2502452"/>
              <a:gd name="connsiteY3" fmla="*/ 4999838 h 4999838"/>
              <a:gd name="connsiteX4" fmla="*/ 0 w 2502452"/>
              <a:gd name="connsiteY4" fmla="*/ 3748612 h 4999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452" h="4999838">
                <a:moveTo>
                  <a:pt x="0" y="0"/>
                </a:moveTo>
                <a:lnTo>
                  <a:pt x="2502452" y="0"/>
                </a:lnTo>
                <a:lnTo>
                  <a:pt x="2502452" y="3748612"/>
                </a:lnTo>
                <a:cubicBezTo>
                  <a:pt x="2502452" y="4439645"/>
                  <a:pt x="1942259" y="4999838"/>
                  <a:pt x="1251226" y="4999838"/>
                </a:cubicBezTo>
                <a:cubicBezTo>
                  <a:pt x="560193" y="4999838"/>
                  <a:pt x="0" y="4439645"/>
                  <a:pt x="0" y="3748612"/>
                </a:cubicBezTo>
                <a:close/>
              </a:path>
            </a:pathLst>
          </a:custGeom>
          <a:solidFill>
            <a:schemeClr val="bg1">
              <a:lumMod val="95000"/>
            </a:schemeClr>
          </a:solidFill>
        </p:spPr>
        <p:txBody>
          <a:bodyPr wrap="square">
            <a:noAutofit/>
          </a:bodyPr>
          <a:lstStyle/>
          <a:p>
            <a:endParaRPr lang="en-ID" dirty="0"/>
          </a:p>
        </p:txBody>
      </p:sp>
      <p:pic>
        <p:nvPicPr>
          <p:cNvPr id="2" name="Picture 1" descr="A blue circle in a black background&#10;&#10;AI-generated content may be incorrect.">
            <a:extLst>
              <a:ext uri="{FF2B5EF4-FFF2-40B4-BE49-F238E27FC236}">
                <a16:creationId xmlns:a16="http://schemas.microsoft.com/office/drawing/2014/main" id="{2B83589E-67E6-CED3-307A-20D7987565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09583" y="9327277"/>
            <a:ext cx="4028379" cy="663497"/>
          </a:xfrm>
          <a:prstGeom prst="rect">
            <a:avLst/>
          </a:prstGeom>
        </p:spPr>
      </p:pic>
      <p:sp>
        <p:nvSpPr>
          <p:cNvPr id="5" name="Slide Number Placeholder 4">
            <a:extLst>
              <a:ext uri="{FF2B5EF4-FFF2-40B4-BE49-F238E27FC236}">
                <a16:creationId xmlns:a16="http://schemas.microsoft.com/office/drawing/2014/main" id="{3F12AB01-9FA7-CCBD-8A88-254F50FA6D68}"/>
              </a:ext>
            </a:extLst>
          </p:cNvPr>
          <p:cNvSpPr>
            <a:spLocks noGrp="1"/>
          </p:cNvSpPr>
          <p:nvPr>
            <p:ph type="sldNum" sz="quarter" idx="12"/>
          </p:nvPr>
        </p:nvSpPr>
        <p:spPr>
          <a:xfrm>
            <a:off x="7086600" y="9458326"/>
            <a:ext cx="4114800" cy="547688"/>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363947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7" name="Oval 36">
            <a:extLst>
              <a:ext uri="{FF2B5EF4-FFF2-40B4-BE49-F238E27FC236}">
                <a16:creationId xmlns:a16="http://schemas.microsoft.com/office/drawing/2014/main" id="{680C6AAF-324E-92CB-CC07-B1E03AE9DF19}"/>
              </a:ext>
            </a:extLst>
          </p:cNvPr>
          <p:cNvSpPr/>
          <p:nvPr userDrawn="1"/>
        </p:nvSpPr>
        <p:spPr>
          <a:xfrm rot="17363119">
            <a:off x="14427692" y="-1641333"/>
            <a:ext cx="5983364" cy="5983364"/>
          </a:xfrm>
          <a:prstGeom prst="ellipse">
            <a:avLst/>
          </a:prstGeom>
          <a:gradFill>
            <a:gsLst>
              <a:gs pos="0">
                <a:schemeClr val="accent1">
                  <a:alpha val="0"/>
                </a:schemeClr>
              </a:gs>
              <a:gs pos="100000">
                <a:schemeClr val="accent1"/>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2700"/>
          </a:p>
        </p:txBody>
      </p:sp>
      <p:sp>
        <p:nvSpPr>
          <p:cNvPr id="6" name="Rectangle: Rounded Corners 5">
            <a:extLst>
              <a:ext uri="{FF2B5EF4-FFF2-40B4-BE49-F238E27FC236}">
                <a16:creationId xmlns:a16="http://schemas.microsoft.com/office/drawing/2014/main" id="{FAE8B02B-6686-047B-6AF4-34745CD93C3C}"/>
              </a:ext>
            </a:extLst>
          </p:cNvPr>
          <p:cNvSpPr/>
          <p:nvPr userDrawn="1"/>
        </p:nvSpPr>
        <p:spPr>
          <a:xfrm>
            <a:off x="9818224" y="939904"/>
            <a:ext cx="7572155" cy="7996748"/>
          </a:xfrm>
          <a:prstGeom prst="roundRect">
            <a:avLst>
              <a:gd name="adj" fmla="val 12057"/>
            </a:avLst>
          </a:prstGeom>
          <a:solidFill>
            <a:schemeClr val="bg1"/>
          </a:solidFill>
          <a:ln w="6350">
            <a:gradFill>
              <a:gsLst>
                <a:gs pos="0">
                  <a:schemeClr val="accent2"/>
                </a:gs>
                <a:gs pos="100000">
                  <a:schemeClr val="accent1"/>
                </a:gs>
              </a:gsLst>
              <a:lin ang="5400000" scaled="1"/>
            </a:gradFill>
          </a:ln>
          <a:effectLst>
            <a:outerShdw blurRad="508000" dir="5400000" sx="97000" sy="97000" algn="ctr" rotWithShape="0">
              <a:schemeClr val="accent1">
                <a:alpha val="14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2700"/>
          </a:p>
        </p:txBody>
      </p:sp>
      <p:sp>
        <p:nvSpPr>
          <p:cNvPr id="16" name="Rectangle: Rounded Corners 15">
            <a:extLst>
              <a:ext uri="{FF2B5EF4-FFF2-40B4-BE49-F238E27FC236}">
                <a16:creationId xmlns:a16="http://schemas.microsoft.com/office/drawing/2014/main" id="{07F37782-11EA-CF71-84B2-A7A7928B1859}"/>
              </a:ext>
            </a:extLst>
          </p:cNvPr>
          <p:cNvSpPr/>
          <p:nvPr userDrawn="1"/>
        </p:nvSpPr>
        <p:spPr>
          <a:xfrm>
            <a:off x="5281775" y="3546695"/>
            <a:ext cx="4156308" cy="5389956"/>
          </a:xfrm>
          <a:prstGeom prst="roundRect">
            <a:avLst>
              <a:gd name="adj" fmla="val 20297"/>
            </a:avLst>
          </a:prstGeom>
          <a:solidFill>
            <a:schemeClr val="bg1"/>
          </a:solidFill>
          <a:ln w="6350">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2700"/>
          </a:p>
        </p:txBody>
      </p:sp>
      <p:sp>
        <p:nvSpPr>
          <p:cNvPr id="20" name="Rectangle: Rounded Corners 19">
            <a:extLst>
              <a:ext uri="{FF2B5EF4-FFF2-40B4-BE49-F238E27FC236}">
                <a16:creationId xmlns:a16="http://schemas.microsoft.com/office/drawing/2014/main" id="{DEA6D1A4-2EF2-F2D4-D4D9-E2BB72BF258E}"/>
              </a:ext>
            </a:extLst>
          </p:cNvPr>
          <p:cNvSpPr/>
          <p:nvPr userDrawn="1"/>
        </p:nvSpPr>
        <p:spPr>
          <a:xfrm>
            <a:off x="753450" y="3546695"/>
            <a:ext cx="4156308" cy="5389956"/>
          </a:xfrm>
          <a:prstGeom prst="roundRect">
            <a:avLst>
              <a:gd name="adj" fmla="val 20297"/>
            </a:avLst>
          </a:prstGeom>
          <a:solidFill>
            <a:schemeClr val="bg1"/>
          </a:solidFill>
          <a:ln w="6350">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2700"/>
          </a:p>
        </p:txBody>
      </p:sp>
      <p:sp>
        <p:nvSpPr>
          <p:cNvPr id="10" name="Picture Placeholder 9">
            <a:extLst>
              <a:ext uri="{FF2B5EF4-FFF2-40B4-BE49-F238E27FC236}">
                <a16:creationId xmlns:a16="http://schemas.microsoft.com/office/drawing/2014/main" id="{AA2008AC-5297-A4F0-6EC2-4E690A85AD94}"/>
              </a:ext>
            </a:extLst>
          </p:cNvPr>
          <p:cNvSpPr>
            <a:spLocks noGrp="1"/>
          </p:cNvSpPr>
          <p:nvPr>
            <p:ph type="pic" sz="quarter" idx="10"/>
          </p:nvPr>
        </p:nvSpPr>
        <p:spPr>
          <a:xfrm>
            <a:off x="10230819" y="1350350"/>
            <a:ext cx="6797082" cy="4257888"/>
          </a:xfrm>
          <a:custGeom>
            <a:avLst/>
            <a:gdLst>
              <a:gd name="connsiteX0" fmla="*/ 549182 w 4531388"/>
              <a:gd name="connsiteY0" fmla="*/ 0 h 2838592"/>
              <a:gd name="connsiteX1" fmla="*/ 3982206 w 4531388"/>
              <a:gd name="connsiteY1" fmla="*/ 0 h 2838592"/>
              <a:gd name="connsiteX2" fmla="*/ 4531388 w 4531388"/>
              <a:gd name="connsiteY2" fmla="*/ 549182 h 2838592"/>
              <a:gd name="connsiteX3" fmla="*/ 4531388 w 4531388"/>
              <a:gd name="connsiteY3" fmla="*/ 2289410 h 2838592"/>
              <a:gd name="connsiteX4" fmla="*/ 3982206 w 4531388"/>
              <a:gd name="connsiteY4" fmla="*/ 2838592 h 2838592"/>
              <a:gd name="connsiteX5" fmla="*/ 549182 w 4531388"/>
              <a:gd name="connsiteY5" fmla="*/ 2838592 h 2838592"/>
              <a:gd name="connsiteX6" fmla="*/ 0 w 4531388"/>
              <a:gd name="connsiteY6" fmla="*/ 2289410 h 2838592"/>
              <a:gd name="connsiteX7" fmla="*/ 0 w 4531388"/>
              <a:gd name="connsiteY7" fmla="*/ 549182 h 2838592"/>
              <a:gd name="connsiteX8" fmla="*/ 549182 w 4531388"/>
              <a:gd name="connsiteY8" fmla="*/ 0 h 283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31388" h="2838592">
                <a:moveTo>
                  <a:pt x="549182" y="0"/>
                </a:moveTo>
                <a:lnTo>
                  <a:pt x="3982206" y="0"/>
                </a:lnTo>
                <a:cubicBezTo>
                  <a:pt x="4285511" y="0"/>
                  <a:pt x="4531388" y="245877"/>
                  <a:pt x="4531388" y="549182"/>
                </a:cubicBezTo>
                <a:lnTo>
                  <a:pt x="4531388" y="2289410"/>
                </a:lnTo>
                <a:cubicBezTo>
                  <a:pt x="4531388" y="2592715"/>
                  <a:pt x="4285511" y="2838592"/>
                  <a:pt x="3982206" y="2838592"/>
                </a:cubicBezTo>
                <a:lnTo>
                  <a:pt x="549182" y="2838592"/>
                </a:lnTo>
                <a:cubicBezTo>
                  <a:pt x="245877" y="2838592"/>
                  <a:pt x="0" y="2592715"/>
                  <a:pt x="0" y="2289410"/>
                </a:cubicBezTo>
                <a:lnTo>
                  <a:pt x="0" y="549182"/>
                </a:lnTo>
                <a:cubicBezTo>
                  <a:pt x="0" y="245877"/>
                  <a:pt x="245877" y="0"/>
                  <a:pt x="549182" y="0"/>
                </a:cubicBezTo>
                <a:close/>
              </a:path>
            </a:pathLst>
          </a:custGeom>
          <a:solidFill>
            <a:schemeClr val="bg1">
              <a:lumMod val="95000"/>
            </a:schemeClr>
          </a:solidFill>
        </p:spPr>
        <p:txBody>
          <a:bodyPr wrap="square">
            <a:noAutofit/>
          </a:bodyPr>
          <a:lstStyle/>
          <a:p>
            <a:endParaRPr lang="en-ID"/>
          </a:p>
        </p:txBody>
      </p:sp>
      <p:sp>
        <p:nvSpPr>
          <p:cNvPr id="13" name="Picture Placeholder 12">
            <a:extLst>
              <a:ext uri="{FF2B5EF4-FFF2-40B4-BE49-F238E27FC236}">
                <a16:creationId xmlns:a16="http://schemas.microsoft.com/office/drawing/2014/main" id="{2DCF02E6-3418-5B89-E518-977BCA039760}"/>
              </a:ext>
            </a:extLst>
          </p:cNvPr>
          <p:cNvSpPr>
            <a:spLocks noGrp="1"/>
          </p:cNvSpPr>
          <p:nvPr>
            <p:ph type="pic" sz="quarter" idx="11"/>
          </p:nvPr>
        </p:nvSpPr>
        <p:spPr>
          <a:xfrm>
            <a:off x="5511641" y="3846629"/>
            <a:ext cx="3677472" cy="3970647"/>
          </a:xfrm>
          <a:custGeom>
            <a:avLst/>
            <a:gdLst>
              <a:gd name="connsiteX0" fmla="*/ 477630 w 2451648"/>
              <a:gd name="connsiteY0" fmla="*/ 0 h 2647098"/>
              <a:gd name="connsiteX1" fmla="*/ 1974018 w 2451648"/>
              <a:gd name="connsiteY1" fmla="*/ 0 h 2647098"/>
              <a:gd name="connsiteX2" fmla="*/ 2451648 w 2451648"/>
              <a:gd name="connsiteY2" fmla="*/ 477630 h 2647098"/>
              <a:gd name="connsiteX3" fmla="*/ 2451648 w 2451648"/>
              <a:gd name="connsiteY3" fmla="*/ 2169468 h 2647098"/>
              <a:gd name="connsiteX4" fmla="*/ 1974018 w 2451648"/>
              <a:gd name="connsiteY4" fmla="*/ 2647098 h 2647098"/>
              <a:gd name="connsiteX5" fmla="*/ 477630 w 2451648"/>
              <a:gd name="connsiteY5" fmla="*/ 2647098 h 2647098"/>
              <a:gd name="connsiteX6" fmla="*/ 0 w 2451648"/>
              <a:gd name="connsiteY6" fmla="*/ 2169468 h 2647098"/>
              <a:gd name="connsiteX7" fmla="*/ 0 w 2451648"/>
              <a:gd name="connsiteY7" fmla="*/ 477630 h 2647098"/>
              <a:gd name="connsiteX8" fmla="*/ 477630 w 2451648"/>
              <a:gd name="connsiteY8" fmla="*/ 0 h 2647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1648" h="2647098">
                <a:moveTo>
                  <a:pt x="477630" y="0"/>
                </a:moveTo>
                <a:lnTo>
                  <a:pt x="1974018" y="0"/>
                </a:lnTo>
                <a:cubicBezTo>
                  <a:pt x="2237806" y="0"/>
                  <a:pt x="2451648" y="213842"/>
                  <a:pt x="2451648" y="477630"/>
                </a:cubicBezTo>
                <a:lnTo>
                  <a:pt x="2451648" y="2169468"/>
                </a:lnTo>
                <a:cubicBezTo>
                  <a:pt x="2451648" y="2433256"/>
                  <a:pt x="2237806" y="2647098"/>
                  <a:pt x="1974018" y="2647098"/>
                </a:cubicBezTo>
                <a:lnTo>
                  <a:pt x="477630" y="2647098"/>
                </a:lnTo>
                <a:cubicBezTo>
                  <a:pt x="213842" y="2647098"/>
                  <a:pt x="0" y="2433256"/>
                  <a:pt x="0" y="2169468"/>
                </a:cubicBezTo>
                <a:lnTo>
                  <a:pt x="0" y="477630"/>
                </a:lnTo>
                <a:cubicBezTo>
                  <a:pt x="0" y="213842"/>
                  <a:pt x="213842" y="0"/>
                  <a:pt x="477630" y="0"/>
                </a:cubicBezTo>
                <a:close/>
              </a:path>
            </a:pathLst>
          </a:custGeom>
          <a:solidFill>
            <a:schemeClr val="bg1">
              <a:lumMod val="95000"/>
            </a:schemeClr>
          </a:solidFill>
        </p:spPr>
        <p:txBody>
          <a:bodyPr wrap="square">
            <a:noAutofit/>
          </a:bodyPr>
          <a:lstStyle/>
          <a:p>
            <a:endParaRPr lang="en-ID"/>
          </a:p>
        </p:txBody>
      </p:sp>
      <p:sp>
        <p:nvSpPr>
          <p:cNvPr id="17" name="Picture Placeholder 16">
            <a:extLst>
              <a:ext uri="{FF2B5EF4-FFF2-40B4-BE49-F238E27FC236}">
                <a16:creationId xmlns:a16="http://schemas.microsoft.com/office/drawing/2014/main" id="{FD4329B1-EDF2-DFB8-1205-20970E2E54E4}"/>
              </a:ext>
            </a:extLst>
          </p:cNvPr>
          <p:cNvSpPr>
            <a:spLocks noGrp="1"/>
          </p:cNvSpPr>
          <p:nvPr>
            <p:ph type="pic" sz="quarter" idx="12"/>
          </p:nvPr>
        </p:nvSpPr>
        <p:spPr>
          <a:xfrm>
            <a:off x="983316" y="3846629"/>
            <a:ext cx="3677472" cy="3970647"/>
          </a:xfrm>
          <a:custGeom>
            <a:avLst/>
            <a:gdLst>
              <a:gd name="connsiteX0" fmla="*/ 477630 w 2451648"/>
              <a:gd name="connsiteY0" fmla="*/ 0 h 2647098"/>
              <a:gd name="connsiteX1" fmla="*/ 1974018 w 2451648"/>
              <a:gd name="connsiteY1" fmla="*/ 0 h 2647098"/>
              <a:gd name="connsiteX2" fmla="*/ 2451648 w 2451648"/>
              <a:gd name="connsiteY2" fmla="*/ 477630 h 2647098"/>
              <a:gd name="connsiteX3" fmla="*/ 2451648 w 2451648"/>
              <a:gd name="connsiteY3" fmla="*/ 2169468 h 2647098"/>
              <a:gd name="connsiteX4" fmla="*/ 1974018 w 2451648"/>
              <a:gd name="connsiteY4" fmla="*/ 2647098 h 2647098"/>
              <a:gd name="connsiteX5" fmla="*/ 477630 w 2451648"/>
              <a:gd name="connsiteY5" fmla="*/ 2647098 h 2647098"/>
              <a:gd name="connsiteX6" fmla="*/ 0 w 2451648"/>
              <a:gd name="connsiteY6" fmla="*/ 2169468 h 2647098"/>
              <a:gd name="connsiteX7" fmla="*/ 0 w 2451648"/>
              <a:gd name="connsiteY7" fmla="*/ 477630 h 2647098"/>
              <a:gd name="connsiteX8" fmla="*/ 477630 w 2451648"/>
              <a:gd name="connsiteY8" fmla="*/ 0 h 2647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1648" h="2647098">
                <a:moveTo>
                  <a:pt x="477630" y="0"/>
                </a:moveTo>
                <a:lnTo>
                  <a:pt x="1974018" y="0"/>
                </a:lnTo>
                <a:cubicBezTo>
                  <a:pt x="2237806" y="0"/>
                  <a:pt x="2451648" y="213842"/>
                  <a:pt x="2451648" y="477630"/>
                </a:cubicBezTo>
                <a:lnTo>
                  <a:pt x="2451648" y="2169468"/>
                </a:lnTo>
                <a:cubicBezTo>
                  <a:pt x="2451648" y="2433256"/>
                  <a:pt x="2237806" y="2647098"/>
                  <a:pt x="1974018" y="2647098"/>
                </a:cubicBezTo>
                <a:lnTo>
                  <a:pt x="477630" y="2647098"/>
                </a:lnTo>
                <a:cubicBezTo>
                  <a:pt x="213842" y="2647098"/>
                  <a:pt x="0" y="2433256"/>
                  <a:pt x="0" y="2169468"/>
                </a:cubicBezTo>
                <a:lnTo>
                  <a:pt x="0" y="477630"/>
                </a:lnTo>
                <a:cubicBezTo>
                  <a:pt x="0" y="213842"/>
                  <a:pt x="213842" y="0"/>
                  <a:pt x="477630" y="0"/>
                </a:cubicBezTo>
                <a:close/>
              </a:path>
            </a:pathLst>
          </a:custGeom>
          <a:solidFill>
            <a:schemeClr val="bg1">
              <a:lumMod val="95000"/>
            </a:schemeClr>
          </a:solidFill>
        </p:spPr>
        <p:txBody>
          <a:bodyPr wrap="square">
            <a:noAutofit/>
          </a:bodyPr>
          <a:lstStyle/>
          <a:p>
            <a:endParaRPr lang="en-ID"/>
          </a:p>
        </p:txBody>
      </p:sp>
      <p:pic>
        <p:nvPicPr>
          <p:cNvPr id="2" name="Picture 1" descr="A blue circle in a black background&#10;&#10;AI-generated content may be incorrect.">
            <a:extLst>
              <a:ext uri="{FF2B5EF4-FFF2-40B4-BE49-F238E27FC236}">
                <a16:creationId xmlns:a16="http://schemas.microsoft.com/office/drawing/2014/main" id="{E4AE2A03-ED61-3783-3005-8964FDD69DF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09583" y="9327277"/>
            <a:ext cx="4028379" cy="663497"/>
          </a:xfrm>
          <a:prstGeom prst="rect">
            <a:avLst/>
          </a:prstGeom>
        </p:spPr>
      </p:pic>
      <p:sp>
        <p:nvSpPr>
          <p:cNvPr id="4" name="Slide Number Placeholder 4">
            <a:extLst>
              <a:ext uri="{FF2B5EF4-FFF2-40B4-BE49-F238E27FC236}">
                <a16:creationId xmlns:a16="http://schemas.microsoft.com/office/drawing/2014/main" id="{9FC7882C-FEED-DC89-CA42-2B0CDC487C3F}"/>
              </a:ext>
            </a:extLst>
          </p:cNvPr>
          <p:cNvSpPr>
            <a:spLocks noGrp="1"/>
          </p:cNvSpPr>
          <p:nvPr>
            <p:ph type="sldNum" sz="quarter" idx="13"/>
          </p:nvPr>
        </p:nvSpPr>
        <p:spPr>
          <a:xfrm>
            <a:off x="7086600" y="9458326"/>
            <a:ext cx="4114800" cy="547688"/>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40270052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3" name="Oval 22">
            <a:extLst>
              <a:ext uri="{FF2B5EF4-FFF2-40B4-BE49-F238E27FC236}">
                <a16:creationId xmlns:a16="http://schemas.microsoft.com/office/drawing/2014/main" id="{97E307DD-1419-2F74-50EF-C4D49E71C2B2}"/>
              </a:ext>
            </a:extLst>
          </p:cNvPr>
          <p:cNvSpPr/>
          <p:nvPr userDrawn="1"/>
        </p:nvSpPr>
        <p:spPr>
          <a:xfrm rot="17363119">
            <a:off x="-1832261" y="-2400012"/>
            <a:ext cx="4894458" cy="4894458"/>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2700"/>
          </a:p>
        </p:txBody>
      </p:sp>
      <p:sp>
        <p:nvSpPr>
          <p:cNvPr id="39" name="Freeform: Shape 38">
            <a:extLst>
              <a:ext uri="{FF2B5EF4-FFF2-40B4-BE49-F238E27FC236}">
                <a16:creationId xmlns:a16="http://schemas.microsoft.com/office/drawing/2014/main" id="{179D1174-E50D-A3DE-1416-2E0E7C23E50F}"/>
              </a:ext>
            </a:extLst>
          </p:cNvPr>
          <p:cNvSpPr/>
          <p:nvPr userDrawn="1"/>
        </p:nvSpPr>
        <p:spPr>
          <a:xfrm rot="16200000">
            <a:off x="-1259474" y="2252415"/>
            <a:ext cx="9386751" cy="4881921"/>
          </a:xfrm>
          <a:custGeom>
            <a:avLst/>
            <a:gdLst>
              <a:gd name="connsiteX0" fmla="*/ 6257834 w 6257834"/>
              <a:gd name="connsiteY0" fmla="*/ 0 h 3254614"/>
              <a:gd name="connsiteX1" fmla="*/ 6257834 w 6257834"/>
              <a:gd name="connsiteY1" fmla="*/ 3254614 h 3254614"/>
              <a:gd name="connsiteX2" fmla="*/ 1627307 w 6257834"/>
              <a:gd name="connsiteY2" fmla="*/ 3254614 h 3254614"/>
              <a:gd name="connsiteX3" fmla="*/ 0 w 6257834"/>
              <a:gd name="connsiteY3" fmla="*/ 1627307 h 3254614"/>
              <a:gd name="connsiteX4" fmla="*/ 1627307 w 6257834"/>
              <a:gd name="connsiteY4" fmla="*/ 0 h 3254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7834" h="3254614">
                <a:moveTo>
                  <a:pt x="6257834" y="0"/>
                </a:moveTo>
                <a:lnTo>
                  <a:pt x="6257834" y="3254614"/>
                </a:lnTo>
                <a:lnTo>
                  <a:pt x="1627307" y="3254614"/>
                </a:lnTo>
                <a:cubicBezTo>
                  <a:pt x="728570" y="3254614"/>
                  <a:pt x="0" y="2526044"/>
                  <a:pt x="0" y="1627307"/>
                </a:cubicBezTo>
                <a:cubicBezTo>
                  <a:pt x="0" y="728570"/>
                  <a:pt x="728570" y="0"/>
                  <a:pt x="1627307"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D" sz="2700"/>
          </a:p>
        </p:txBody>
      </p:sp>
      <p:sp>
        <p:nvSpPr>
          <p:cNvPr id="8" name="Picture Placeholder 7">
            <a:extLst>
              <a:ext uri="{FF2B5EF4-FFF2-40B4-BE49-F238E27FC236}">
                <a16:creationId xmlns:a16="http://schemas.microsoft.com/office/drawing/2014/main" id="{7D53EFCC-62E1-F6E3-CC18-634C90E74DA6}"/>
              </a:ext>
            </a:extLst>
          </p:cNvPr>
          <p:cNvSpPr>
            <a:spLocks noGrp="1"/>
          </p:cNvSpPr>
          <p:nvPr>
            <p:ph type="pic" sz="quarter" idx="10"/>
          </p:nvPr>
        </p:nvSpPr>
        <p:spPr>
          <a:xfrm>
            <a:off x="1321036" y="1"/>
            <a:ext cx="4222481" cy="8984270"/>
          </a:xfrm>
          <a:custGeom>
            <a:avLst/>
            <a:gdLst>
              <a:gd name="connsiteX0" fmla="*/ 23205 w 2814987"/>
              <a:gd name="connsiteY0" fmla="*/ 0 h 5989513"/>
              <a:gd name="connsiteX1" fmla="*/ 2814987 w 2814987"/>
              <a:gd name="connsiteY1" fmla="*/ 0 h 5989513"/>
              <a:gd name="connsiteX2" fmla="*/ 2791728 w 2814987"/>
              <a:gd name="connsiteY2" fmla="*/ 4600696 h 5989513"/>
              <a:gd name="connsiteX3" fmla="*/ 1388817 w 2814987"/>
              <a:gd name="connsiteY3" fmla="*/ 5989495 h 5989513"/>
              <a:gd name="connsiteX4" fmla="*/ 18 w 2814987"/>
              <a:gd name="connsiteY4" fmla="*/ 4586583 h 5989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14987" h="5989513">
                <a:moveTo>
                  <a:pt x="23205" y="0"/>
                </a:moveTo>
                <a:lnTo>
                  <a:pt x="2814987" y="0"/>
                </a:lnTo>
                <a:lnTo>
                  <a:pt x="2791728" y="4600696"/>
                </a:lnTo>
                <a:cubicBezTo>
                  <a:pt x="2787831" y="5371606"/>
                  <a:pt x="2159726" y="5993392"/>
                  <a:pt x="1388817" y="5989495"/>
                </a:cubicBezTo>
                <a:cubicBezTo>
                  <a:pt x="617907" y="5985598"/>
                  <a:pt x="-3879" y="5357492"/>
                  <a:pt x="18" y="4586583"/>
                </a:cubicBezTo>
                <a:close/>
              </a:path>
            </a:pathLst>
          </a:custGeom>
          <a:solidFill>
            <a:schemeClr val="bg1">
              <a:lumMod val="95000"/>
            </a:schemeClr>
          </a:solidFill>
        </p:spPr>
        <p:txBody>
          <a:bodyPr wrap="square">
            <a:noAutofit/>
          </a:bodyPr>
          <a:lstStyle/>
          <a:p>
            <a:endParaRPr lang="en-ID"/>
          </a:p>
        </p:txBody>
      </p:sp>
      <p:pic>
        <p:nvPicPr>
          <p:cNvPr id="3" name="Picture 2" descr="A blue circle in a black background&#10;&#10;AI-generated content may be incorrect.">
            <a:extLst>
              <a:ext uri="{FF2B5EF4-FFF2-40B4-BE49-F238E27FC236}">
                <a16:creationId xmlns:a16="http://schemas.microsoft.com/office/drawing/2014/main" id="{7109775A-5C13-3D42-5EC9-703EB0AE42A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09583" y="9327277"/>
            <a:ext cx="4028379" cy="663497"/>
          </a:xfrm>
          <a:prstGeom prst="rect">
            <a:avLst/>
          </a:prstGeom>
        </p:spPr>
      </p:pic>
      <p:sp>
        <p:nvSpPr>
          <p:cNvPr id="4" name="Slide Number Placeholder 4">
            <a:extLst>
              <a:ext uri="{FF2B5EF4-FFF2-40B4-BE49-F238E27FC236}">
                <a16:creationId xmlns:a16="http://schemas.microsoft.com/office/drawing/2014/main" id="{B1EE1077-AC82-E4B9-70BC-04B07E969475}"/>
              </a:ext>
            </a:extLst>
          </p:cNvPr>
          <p:cNvSpPr>
            <a:spLocks noGrp="1"/>
          </p:cNvSpPr>
          <p:nvPr>
            <p:ph type="sldNum" sz="quarter" idx="14"/>
          </p:nvPr>
        </p:nvSpPr>
        <p:spPr>
          <a:xfrm>
            <a:off x="7086600" y="9458326"/>
            <a:ext cx="4114800" cy="547688"/>
          </a:xfrm>
          <a:prstGeom prst="rect">
            <a:avLst/>
          </a:prstGeom>
        </p:spPr>
        <p:txBody>
          <a:bodyPr/>
          <a:lstStyle>
            <a:lvl1pPr algn="ctr">
              <a:defRPr/>
            </a:lvl1pPr>
          </a:lstStyle>
          <a:p>
            <a:fld id="{1F058C73-FE0A-4E30-AE8F-E1F218F5137E}" type="slidenum">
              <a:rPr lang="en-ID" smtClean="0"/>
              <a:pPr/>
              <a:t>‹#›</a:t>
            </a:fld>
            <a:endParaRPr lang="en-ID"/>
          </a:p>
        </p:txBody>
      </p:sp>
      <p:sp>
        <p:nvSpPr>
          <p:cNvPr id="5" name="Text Placeholder 2">
            <a:extLst>
              <a:ext uri="{FF2B5EF4-FFF2-40B4-BE49-F238E27FC236}">
                <a16:creationId xmlns:a16="http://schemas.microsoft.com/office/drawing/2014/main" id="{37374695-4ADC-7F2B-751A-B0BFB2EF8F7A}"/>
              </a:ext>
            </a:extLst>
          </p:cNvPr>
          <p:cNvSpPr>
            <a:spLocks noGrp="1"/>
          </p:cNvSpPr>
          <p:nvPr>
            <p:ph type="body" idx="1"/>
          </p:nvPr>
        </p:nvSpPr>
        <p:spPr>
          <a:xfrm>
            <a:off x="6746082" y="1135706"/>
            <a:ext cx="10333947" cy="1235868"/>
          </a:xfrm>
        </p:spPr>
        <p:txBody>
          <a:bodyPr anchor="b">
            <a:noAutofit/>
          </a:bodyPr>
          <a:lstStyle>
            <a:lvl1pPr marL="0" indent="0">
              <a:buNone/>
              <a:defRPr sz="4200" b="1">
                <a:solidFill>
                  <a:schemeClr val="tx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dirty="0"/>
              <a:t>Click to edit Master text styles</a:t>
            </a:r>
          </a:p>
        </p:txBody>
      </p:sp>
      <p:sp>
        <p:nvSpPr>
          <p:cNvPr id="6" name="Content Placeholder 3">
            <a:extLst>
              <a:ext uri="{FF2B5EF4-FFF2-40B4-BE49-F238E27FC236}">
                <a16:creationId xmlns:a16="http://schemas.microsoft.com/office/drawing/2014/main" id="{6880C905-1F2C-3847-175D-B2B37E8830B1}"/>
              </a:ext>
            </a:extLst>
          </p:cNvPr>
          <p:cNvSpPr>
            <a:spLocks noGrp="1"/>
          </p:cNvSpPr>
          <p:nvPr>
            <p:ph sz="half" idx="2"/>
          </p:nvPr>
        </p:nvSpPr>
        <p:spPr>
          <a:xfrm>
            <a:off x="6746082" y="2819149"/>
            <a:ext cx="10333947" cy="5310188"/>
          </a:xfrm>
        </p:spPr>
        <p:txBody>
          <a:bodyPr/>
          <a:lstStyle>
            <a:lvl1pPr>
              <a:lnSpc>
                <a:spcPct val="120000"/>
              </a:lnSpc>
              <a:defRPr sz="3000">
                <a:solidFill>
                  <a:schemeClr val="tx2"/>
                </a:solidFill>
              </a:defRPr>
            </a:lvl1pPr>
            <a:lvl2pPr>
              <a:lnSpc>
                <a:spcPct val="120000"/>
              </a:lnSpc>
              <a:defRPr sz="2700">
                <a:solidFill>
                  <a:schemeClr val="tx2"/>
                </a:solidFill>
              </a:defRPr>
            </a:lvl2pPr>
            <a:lvl3pPr>
              <a:lnSpc>
                <a:spcPct val="120000"/>
              </a:lnSpc>
              <a:defRPr sz="2700">
                <a:solidFill>
                  <a:schemeClr val="tx2"/>
                </a:solidFill>
              </a:defRPr>
            </a:lvl3pPr>
            <a:lvl4pPr>
              <a:lnSpc>
                <a:spcPct val="120000"/>
              </a:lnSpc>
              <a:defRPr sz="2400">
                <a:solidFill>
                  <a:schemeClr val="tx2"/>
                </a:solidFill>
              </a:defRPr>
            </a:lvl4pPr>
            <a:lvl5pPr>
              <a:lnSpc>
                <a:spcPct val="120000"/>
              </a:lnSpc>
              <a:defRPr sz="21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Tree>
    <p:extLst>
      <p:ext uri="{BB962C8B-B14F-4D97-AF65-F5344CB8AC3E}">
        <p14:creationId xmlns:p14="http://schemas.microsoft.com/office/powerpoint/2010/main" val="2142571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B77475DD-D1BC-7841-1A1C-1067CA4578B8}"/>
              </a:ext>
            </a:extLst>
          </p:cNvPr>
          <p:cNvSpPr/>
          <p:nvPr userDrawn="1"/>
        </p:nvSpPr>
        <p:spPr>
          <a:xfrm rot="13751290">
            <a:off x="-5931438" y="5565875"/>
            <a:ext cx="10548726" cy="10548726"/>
          </a:xfrm>
          <a:prstGeom prst="ellipse">
            <a:avLst/>
          </a:prstGeom>
          <a:gradFill flip="none" rotWithShape="1">
            <a:gsLst>
              <a:gs pos="0">
                <a:schemeClr val="tx2"/>
              </a:gs>
              <a:gs pos="100000">
                <a:schemeClr val="tx2">
                  <a:alpha val="4907"/>
                </a:scheme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2700"/>
          </a:p>
        </p:txBody>
      </p:sp>
      <p:sp>
        <p:nvSpPr>
          <p:cNvPr id="8" name="Oval 7">
            <a:extLst>
              <a:ext uri="{FF2B5EF4-FFF2-40B4-BE49-F238E27FC236}">
                <a16:creationId xmlns:a16="http://schemas.microsoft.com/office/drawing/2014/main" id="{20689170-6D84-CE9D-BDDC-8BA2F1027F77}"/>
              </a:ext>
            </a:extLst>
          </p:cNvPr>
          <p:cNvSpPr/>
          <p:nvPr userDrawn="1"/>
        </p:nvSpPr>
        <p:spPr>
          <a:xfrm rot="13295205">
            <a:off x="14416483" y="-3457221"/>
            <a:ext cx="7713932" cy="7713932"/>
          </a:xfrm>
          <a:prstGeom prst="ellipse">
            <a:avLst/>
          </a:prstGeom>
          <a:gradFill>
            <a:gsLst>
              <a:gs pos="0">
                <a:schemeClr val="accent1">
                  <a:alpha val="0"/>
                </a:schemeClr>
              </a:gs>
              <a:gs pos="100000">
                <a:schemeClr val="accent1"/>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2700"/>
          </a:p>
        </p:txBody>
      </p:sp>
      <p:sp>
        <p:nvSpPr>
          <p:cNvPr id="9" name="Oval 8">
            <a:extLst>
              <a:ext uri="{FF2B5EF4-FFF2-40B4-BE49-F238E27FC236}">
                <a16:creationId xmlns:a16="http://schemas.microsoft.com/office/drawing/2014/main" id="{F0982B30-4E5D-5902-C972-48B1A122062E}"/>
              </a:ext>
            </a:extLst>
          </p:cNvPr>
          <p:cNvSpPr/>
          <p:nvPr userDrawn="1"/>
        </p:nvSpPr>
        <p:spPr>
          <a:xfrm rot="17363119">
            <a:off x="1546229" y="1495762"/>
            <a:ext cx="3077021" cy="3077021"/>
          </a:xfrm>
          <a:prstGeom prst="ellipse">
            <a:avLst/>
          </a:prstGeom>
          <a:gradFill>
            <a:gsLst>
              <a:gs pos="0">
                <a:schemeClr val="accent2">
                  <a:alpha val="0"/>
                </a:schemeClr>
              </a:gs>
              <a:gs pos="100000">
                <a:schemeClr val="accent2">
                  <a:alpha val="59000"/>
                </a:schemeClr>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2700"/>
          </a:p>
        </p:txBody>
      </p:sp>
      <p:pic>
        <p:nvPicPr>
          <p:cNvPr id="2" name="Picture 1" descr="A blue circle in a black background&#10;&#10;AI-generated content may be incorrect.">
            <a:extLst>
              <a:ext uri="{FF2B5EF4-FFF2-40B4-BE49-F238E27FC236}">
                <a16:creationId xmlns:a16="http://schemas.microsoft.com/office/drawing/2014/main" id="{1A4D9A62-C5B9-5B2D-313D-A3E8FC7E7E1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09583" y="9327277"/>
            <a:ext cx="4028379" cy="663497"/>
          </a:xfrm>
          <a:prstGeom prst="rect">
            <a:avLst/>
          </a:prstGeom>
        </p:spPr>
      </p:pic>
      <p:sp>
        <p:nvSpPr>
          <p:cNvPr id="3" name="Slide Number Placeholder 4">
            <a:extLst>
              <a:ext uri="{FF2B5EF4-FFF2-40B4-BE49-F238E27FC236}">
                <a16:creationId xmlns:a16="http://schemas.microsoft.com/office/drawing/2014/main" id="{682D4821-BFB5-B0AE-F52F-939EEC48763C}"/>
              </a:ext>
            </a:extLst>
          </p:cNvPr>
          <p:cNvSpPr>
            <a:spLocks noGrp="1"/>
          </p:cNvSpPr>
          <p:nvPr>
            <p:ph type="sldNum" sz="quarter" idx="12"/>
          </p:nvPr>
        </p:nvSpPr>
        <p:spPr>
          <a:xfrm>
            <a:off x="7086600" y="9458326"/>
            <a:ext cx="4114800" cy="547688"/>
          </a:xfrm>
          <a:prstGeom prst="rect">
            <a:avLst/>
          </a:prstGeom>
        </p:spPr>
        <p:txBody>
          <a:bodyPr/>
          <a:lstStyle>
            <a:lvl1pPr algn="ctr">
              <a:defRPr/>
            </a:lvl1pPr>
          </a:lstStyle>
          <a:p>
            <a:fld id="{1F058C73-FE0A-4E30-AE8F-E1F218F5137E}" type="slidenum">
              <a:rPr lang="en-ID" smtClean="0"/>
              <a:pPr/>
              <a:t>‹#›</a:t>
            </a:fld>
            <a:endParaRPr lang="en-ID"/>
          </a:p>
        </p:txBody>
      </p:sp>
      <p:sp>
        <p:nvSpPr>
          <p:cNvPr id="5" name="Title 1">
            <a:extLst>
              <a:ext uri="{FF2B5EF4-FFF2-40B4-BE49-F238E27FC236}">
                <a16:creationId xmlns:a16="http://schemas.microsoft.com/office/drawing/2014/main" id="{EB5FA6AE-145F-E629-0C96-E33A948DA284}"/>
              </a:ext>
            </a:extLst>
          </p:cNvPr>
          <p:cNvSpPr>
            <a:spLocks noGrp="1"/>
          </p:cNvSpPr>
          <p:nvPr>
            <p:ph type="title"/>
          </p:nvPr>
        </p:nvSpPr>
        <p:spPr>
          <a:xfrm>
            <a:off x="1247775" y="3162185"/>
            <a:ext cx="15773400" cy="2250281"/>
          </a:xfrm>
        </p:spPr>
        <p:txBody>
          <a:bodyPr anchor="b">
            <a:normAutofit/>
          </a:bodyPr>
          <a:lstStyle>
            <a:lvl1pPr algn="ctr">
              <a:defRPr sz="8100" b="1">
                <a:solidFill>
                  <a:schemeClr val="tx2"/>
                </a:solidFill>
              </a:defRPr>
            </a:lvl1pPr>
          </a:lstStyle>
          <a:p>
            <a:r>
              <a:rPr lang="en-US" dirty="0"/>
              <a:t>Click to edit Master title style</a:t>
            </a:r>
            <a:endParaRPr lang="en-ID" dirty="0"/>
          </a:p>
        </p:txBody>
      </p:sp>
      <p:sp>
        <p:nvSpPr>
          <p:cNvPr id="6" name="Text Placeholder 2">
            <a:extLst>
              <a:ext uri="{FF2B5EF4-FFF2-40B4-BE49-F238E27FC236}">
                <a16:creationId xmlns:a16="http://schemas.microsoft.com/office/drawing/2014/main" id="{EAAC5C6E-F975-3892-E36B-B688720B5EEE}"/>
              </a:ext>
            </a:extLst>
          </p:cNvPr>
          <p:cNvSpPr>
            <a:spLocks noGrp="1"/>
          </p:cNvSpPr>
          <p:nvPr>
            <p:ph type="body" idx="1"/>
          </p:nvPr>
        </p:nvSpPr>
        <p:spPr>
          <a:xfrm>
            <a:off x="1247775" y="5651362"/>
            <a:ext cx="15773400" cy="952793"/>
          </a:xfrm>
        </p:spPr>
        <p:txBody>
          <a:bodyPr/>
          <a:lstStyle>
            <a:lvl1pPr marL="0" indent="0" algn="ctr">
              <a:buNone/>
              <a:defRPr sz="3600">
                <a:solidFill>
                  <a:schemeClr val="accent2"/>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0297417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C8968C6-DF4F-59B1-C810-CE8FD0C19325}"/>
              </a:ext>
            </a:extLst>
          </p:cNvPr>
          <p:cNvSpPr>
            <a:spLocks noGrp="1"/>
          </p:cNvSpPr>
          <p:nvPr>
            <p:ph type="sldNum" sz="quarter" idx="12"/>
          </p:nvPr>
        </p:nvSpPr>
        <p:spPr>
          <a:xfrm>
            <a:off x="7086600" y="9458326"/>
            <a:ext cx="4114800" cy="547688"/>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14875498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A9466-5EB7-EE15-7138-5D4C5B128512}"/>
              </a:ext>
            </a:extLst>
          </p:cNvPr>
          <p:cNvSpPr>
            <a:spLocks noGrp="1"/>
          </p:cNvSpPr>
          <p:nvPr>
            <p:ph type="title"/>
          </p:nvPr>
        </p:nvSpPr>
        <p:spPr/>
        <p:txBody>
          <a:bodyPr/>
          <a:lstStyle>
            <a:lvl1pPr>
              <a:defRPr sz="4200" b="1">
                <a:solidFill>
                  <a:schemeClr val="tx2"/>
                </a:solidFill>
              </a:defRPr>
            </a:lvl1pPr>
          </a:lstStyle>
          <a:p>
            <a:r>
              <a:rPr lang="en-US" dirty="0"/>
              <a:t>Click to edit Master title style</a:t>
            </a:r>
            <a:endParaRPr lang="en-ID" dirty="0"/>
          </a:p>
        </p:txBody>
      </p:sp>
      <p:sp>
        <p:nvSpPr>
          <p:cNvPr id="3" name="Content Placeholder 2">
            <a:extLst>
              <a:ext uri="{FF2B5EF4-FFF2-40B4-BE49-F238E27FC236}">
                <a16:creationId xmlns:a16="http://schemas.microsoft.com/office/drawing/2014/main" id="{0AA8DED5-D5F0-8374-4046-B126C8C6D842}"/>
              </a:ext>
            </a:extLst>
          </p:cNvPr>
          <p:cNvSpPr>
            <a:spLocks noGrp="1"/>
          </p:cNvSpPr>
          <p:nvPr>
            <p:ph idx="1"/>
          </p:nvPr>
        </p:nvSpPr>
        <p:spPr>
          <a:xfrm>
            <a:off x="1257300" y="2738438"/>
            <a:ext cx="15773400" cy="6268403"/>
          </a:xfrm>
        </p:spPr>
        <p:txBody>
          <a:bodyPr/>
          <a:lstStyle>
            <a:lvl1pPr>
              <a:lnSpc>
                <a:spcPct val="120000"/>
              </a:lnSpc>
              <a:defRPr sz="3600">
                <a:solidFill>
                  <a:schemeClr val="tx2"/>
                </a:solidFill>
              </a:defRPr>
            </a:lvl1pPr>
            <a:lvl2pPr>
              <a:lnSpc>
                <a:spcPct val="120000"/>
              </a:lnSpc>
              <a:defRPr sz="3000">
                <a:solidFill>
                  <a:schemeClr val="tx2"/>
                </a:solidFill>
              </a:defRPr>
            </a:lvl2pPr>
            <a:lvl3pPr>
              <a:lnSpc>
                <a:spcPct val="120000"/>
              </a:lnSpc>
              <a:defRPr sz="2700">
                <a:solidFill>
                  <a:schemeClr val="tx2"/>
                </a:solidFill>
              </a:defRPr>
            </a:lvl3pPr>
            <a:lvl4pPr>
              <a:lnSpc>
                <a:spcPct val="120000"/>
              </a:lnSpc>
              <a:defRPr sz="2400">
                <a:solidFill>
                  <a:schemeClr val="tx2"/>
                </a:solidFill>
              </a:defRPr>
            </a:lvl4pPr>
            <a:lvl5pPr>
              <a:lnSpc>
                <a:spcPct val="120000"/>
              </a:lnSpc>
              <a:defRPr sz="21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pic>
        <p:nvPicPr>
          <p:cNvPr id="7" name="Picture 6" descr="A blue circle in a black background&#10;&#10;AI-generated content may be incorrect.">
            <a:extLst>
              <a:ext uri="{FF2B5EF4-FFF2-40B4-BE49-F238E27FC236}">
                <a16:creationId xmlns:a16="http://schemas.microsoft.com/office/drawing/2014/main" id="{E1057833-3879-D2F2-41B2-DCD6A9BC94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09583" y="9327277"/>
            <a:ext cx="4028379" cy="663497"/>
          </a:xfrm>
          <a:prstGeom prst="rect">
            <a:avLst/>
          </a:prstGeom>
        </p:spPr>
      </p:pic>
      <p:sp>
        <p:nvSpPr>
          <p:cNvPr id="8" name="Slide Number Placeholder 4">
            <a:extLst>
              <a:ext uri="{FF2B5EF4-FFF2-40B4-BE49-F238E27FC236}">
                <a16:creationId xmlns:a16="http://schemas.microsoft.com/office/drawing/2014/main" id="{BC7E8A7B-3265-8DCA-AE6C-67CF6398FFD9}"/>
              </a:ext>
            </a:extLst>
          </p:cNvPr>
          <p:cNvSpPr>
            <a:spLocks noGrp="1"/>
          </p:cNvSpPr>
          <p:nvPr>
            <p:ph type="sldNum" sz="quarter" idx="12"/>
          </p:nvPr>
        </p:nvSpPr>
        <p:spPr>
          <a:xfrm>
            <a:off x="7086600" y="9458326"/>
            <a:ext cx="4114800" cy="547688"/>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32646884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E82322A-A3A3-B3BC-48CD-2400AA7895ED}"/>
              </a:ext>
            </a:extLst>
          </p:cNvPr>
          <p:cNvSpPr/>
          <p:nvPr userDrawn="1"/>
        </p:nvSpPr>
        <p:spPr>
          <a:xfrm>
            <a:off x="0" y="0"/>
            <a:ext cx="18288000" cy="9134475"/>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0" name="Oval 9">
            <a:extLst>
              <a:ext uri="{FF2B5EF4-FFF2-40B4-BE49-F238E27FC236}">
                <a16:creationId xmlns:a16="http://schemas.microsoft.com/office/drawing/2014/main" id="{71DE43B2-FDB7-A745-AF26-9431235F03A3}"/>
              </a:ext>
            </a:extLst>
          </p:cNvPr>
          <p:cNvSpPr/>
          <p:nvPr userDrawn="1"/>
        </p:nvSpPr>
        <p:spPr>
          <a:xfrm rot="17363119">
            <a:off x="12253284" y="-2257296"/>
            <a:ext cx="9083235" cy="9083235"/>
          </a:xfrm>
          <a:prstGeom prst="ellipse">
            <a:avLst/>
          </a:prstGeom>
          <a:gradFill>
            <a:gsLst>
              <a:gs pos="0">
                <a:schemeClr val="accent3">
                  <a:alpha val="0"/>
                </a:schemeClr>
              </a:gs>
              <a:gs pos="100000">
                <a:schemeClr val="accent3"/>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2700"/>
          </a:p>
        </p:txBody>
      </p:sp>
      <p:sp>
        <p:nvSpPr>
          <p:cNvPr id="11" name="Oval 10">
            <a:extLst>
              <a:ext uri="{FF2B5EF4-FFF2-40B4-BE49-F238E27FC236}">
                <a16:creationId xmlns:a16="http://schemas.microsoft.com/office/drawing/2014/main" id="{C9558A5F-5983-E375-6847-BBEED29F3506}"/>
              </a:ext>
            </a:extLst>
          </p:cNvPr>
          <p:cNvSpPr/>
          <p:nvPr userDrawn="1"/>
        </p:nvSpPr>
        <p:spPr>
          <a:xfrm rot="17363119">
            <a:off x="10746222" y="-642350"/>
            <a:ext cx="2649543" cy="2649543"/>
          </a:xfrm>
          <a:prstGeom prst="ellipse">
            <a:avLst/>
          </a:prstGeom>
          <a:gradFill>
            <a:gsLst>
              <a:gs pos="0">
                <a:schemeClr val="accent2">
                  <a:alpha val="0"/>
                </a:schemeClr>
              </a:gs>
              <a:gs pos="100000">
                <a:schemeClr val="accent2">
                  <a:alpha val="59000"/>
                </a:schemeClr>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2700"/>
          </a:p>
        </p:txBody>
      </p:sp>
      <p:sp>
        <p:nvSpPr>
          <p:cNvPr id="2" name="Title 1">
            <a:extLst>
              <a:ext uri="{FF2B5EF4-FFF2-40B4-BE49-F238E27FC236}">
                <a16:creationId xmlns:a16="http://schemas.microsoft.com/office/drawing/2014/main" id="{0DF60FAB-CA2E-3711-A0CC-34B5D24F42B1}"/>
              </a:ext>
            </a:extLst>
          </p:cNvPr>
          <p:cNvSpPr>
            <a:spLocks noGrp="1"/>
          </p:cNvSpPr>
          <p:nvPr>
            <p:ph type="title"/>
          </p:nvPr>
        </p:nvSpPr>
        <p:spPr>
          <a:xfrm>
            <a:off x="1247775" y="2564608"/>
            <a:ext cx="15773400" cy="4279106"/>
          </a:xfrm>
        </p:spPr>
        <p:txBody>
          <a:bodyPr anchor="b">
            <a:normAutofit/>
          </a:bodyPr>
          <a:lstStyle>
            <a:lvl1pPr>
              <a:defRPr sz="8100" b="1">
                <a:solidFill>
                  <a:schemeClr val="bg1"/>
                </a:solidFill>
              </a:defRPr>
            </a:lvl1pPr>
          </a:lstStyle>
          <a:p>
            <a:r>
              <a:rPr lang="en-US" dirty="0"/>
              <a:t>Click to edit Master title style</a:t>
            </a:r>
            <a:endParaRPr lang="en-ID" dirty="0"/>
          </a:p>
        </p:txBody>
      </p:sp>
      <p:sp>
        <p:nvSpPr>
          <p:cNvPr id="3" name="Text Placeholder 2">
            <a:extLst>
              <a:ext uri="{FF2B5EF4-FFF2-40B4-BE49-F238E27FC236}">
                <a16:creationId xmlns:a16="http://schemas.microsoft.com/office/drawing/2014/main" id="{DD48A1DB-796E-F9FE-D586-F70E1AED1B96}"/>
              </a:ext>
            </a:extLst>
          </p:cNvPr>
          <p:cNvSpPr>
            <a:spLocks noGrp="1"/>
          </p:cNvSpPr>
          <p:nvPr>
            <p:ph type="body" idx="1"/>
          </p:nvPr>
        </p:nvSpPr>
        <p:spPr>
          <a:xfrm>
            <a:off x="1247775" y="6884195"/>
            <a:ext cx="15773400" cy="2250281"/>
          </a:xfrm>
        </p:spPr>
        <p:txBody>
          <a:bodyPr/>
          <a:lstStyle>
            <a:lvl1pPr marL="0" indent="0">
              <a:buNone/>
              <a:defRPr sz="3600">
                <a:solidFill>
                  <a:schemeClr val="accent2"/>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dirty="0"/>
              <a:t>Click to edit Master text styles</a:t>
            </a:r>
          </a:p>
        </p:txBody>
      </p:sp>
      <p:pic>
        <p:nvPicPr>
          <p:cNvPr id="7" name="Picture 6" descr="A blue circle in a black background&#10;&#10;AI-generated content may be incorrect.">
            <a:extLst>
              <a:ext uri="{FF2B5EF4-FFF2-40B4-BE49-F238E27FC236}">
                <a16:creationId xmlns:a16="http://schemas.microsoft.com/office/drawing/2014/main" id="{B6A039E9-DD8D-915E-1FB9-7D2CC59EFD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09583" y="9327277"/>
            <a:ext cx="4028379" cy="663497"/>
          </a:xfrm>
          <a:prstGeom prst="rect">
            <a:avLst/>
          </a:prstGeom>
        </p:spPr>
      </p:pic>
      <p:sp>
        <p:nvSpPr>
          <p:cNvPr id="8" name="Slide Number Placeholder 4">
            <a:extLst>
              <a:ext uri="{FF2B5EF4-FFF2-40B4-BE49-F238E27FC236}">
                <a16:creationId xmlns:a16="http://schemas.microsoft.com/office/drawing/2014/main" id="{126EB0B1-8C35-A439-A118-121105EFDC30}"/>
              </a:ext>
            </a:extLst>
          </p:cNvPr>
          <p:cNvSpPr>
            <a:spLocks noGrp="1"/>
          </p:cNvSpPr>
          <p:nvPr>
            <p:ph type="sldNum" sz="quarter" idx="12"/>
          </p:nvPr>
        </p:nvSpPr>
        <p:spPr>
          <a:xfrm>
            <a:off x="7086600" y="9458326"/>
            <a:ext cx="4114800" cy="547688"/>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22948337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bg>
      <p:bgPr>
        <a:gradFill>
          <a:gsLst>
            <a:gs pos="0">
              <a:schemeClr val="accent2">
                <a:alpha val="15000"/>
              </a:schemeClr>
            </a:gs>
            <a:gs pos="99000">
              <a:schemeClr val="accent2">
                <a:alpha val="0"/>
              </a:schemeClr>
            </a:gs>
          </a:gsLst>
          <a:lin ang="189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6E7D6-21A1-2F32-0EAC-8701C09CD2F7}"/>
              </a:ext>
            </a:extLst>
          </p:cNvPr>
          <p:cNvSpPr>
            <a:spLocks noGrp="1"/>
          </p:cNvSpPr>
          <p:nvPr>
            <p:ph type="title"/>
          </p:nvPr>
        </p:nvSpPr>
        <p:spPr/>
        <p:txBody>
          <a:bodyPr>
            <a:normAutofit/>
          </a:bodyPr>
          <a:lstStyle>
            <a:lvl1pPr>
              <a:defRPr sz="4200" b="1">
                <a:solidFill>
                  <a:schemeClr val="tx2"/>
                </a:solidFill>
              </a:defRPr>
            </a:lvl1pPr>
          </a:lstStyle>
          <a:p>
            <a:r>
              <a:rPr lang="en-US" dirty="0"/>
              <a:t>Click to edit Master title style</a:t>
            </a:r>
            <a:endParaRPr lang="en-ID" dirty="0"/>
          </a:p>
        </p:txBody>
      </p:sp>
      <p:sp>
        <p:nvSpPr>
          <p:cNvPr id="3" name="Content Placeholder 2">
            <a:extLst>
              <a:ext uri="{FF2B5EF4-FFF2-40B4-BE49-F238E27FC236}">
                <a16:creationId xmlns:a16="http://schemas.microsoft.com/office/drawing/2014/main" id="{6A982C7B-8479-74CD-7F4A-A126E609032B}"/>
              </a:ext>
            </a:extLst>
          </p:cNvPr>
          <p:cNvSpPr>
            <a:spLocks noGrp="1"/>
          </p:cNvSpPr>
          <p:nvPr>
            <p:ph sz="half" idx="1"/>
          </p:nvPr>
        </p:nvSpPr>
        <p:spPr>
          <a:xfrm>
            <a:off x="1257300" y="2738438"/>
            <a:ext cx="7772400" cy="6268403"/>
          </a:xfrm>
        </p:spPr>
        <p:txBody>
          <a:bodyPr/>
          <a:lstStyle>
            <a:lvl1pPr>
              <a:lnSpc>
                <a:spcPct val="120000"/>
              </a:lnSpc>
              <a:defRPr sz="3600">
                <a:solidFill>
                  <a:schemeClr val="tx2"/>
                </a:solidFill>
              </a:defRPr>
            </a:lvl1pPr>
            <a:lvl2pPr>
              <a:lnSpc>
                <a:spcPct val="120000"/>
              </a:lnSpc>
              <a:defRPr sz="3000">
                <a:solidFill>
                  <a:schemeClr val="tx2"/>
                </a:solidFill>
              </a:defRPr>
            </a:lvl2pPr>
            <a:lvl3pPr>
              <a:lnSpc>
                <a:spcPct val="120000"/>
              </a:lnSpc>
              <a:defRPr sz="2700">
                <a:solidFill>
                  <a:schemeClr val="tx2"/>
                </a:solidFill>
              </a:defRPr>
            </a:lvl3pPr>
            <a:lvl4pPr>
              <a:lnSpc>
                <a:spcPct val="120000"/>
              </a:lnSpc>
              <a:defRPr sz="2400">
                <a:solidFill>
                  <a:schemeClr val="tx2"/>
                </a:solidFill>
              </a:defRPr>
            </a:lvl4pPr>
            <a:lvl5pPr>
              <a:lnSpc>
                <a:spcPct val="120000"/>
              </a:lnSpc>
              <a:defRPr sz="21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4" name="Content Placeholder 3">
            <a:extLst>
              <a:ext uri="{FF2B5EF4-FFF2-40B4-BE49-F238E27FC236}">
                <a16:creationId xmlns:a16="http://schemas.microsoft.com/office/drawing/2014/main" id="{08472C61-98A6-8E36-CFAF-B247157C433D}"/>
              </a:ext>
            </a:extLst>
          </p:cNvPr>
          <p:cNvSpPr>
            <a:spLocks noGrp="1"/>
          </p:cNvSpPr>
          <p:nvPr>
            <p:ph sz="half" idx="2"/>
          </p:nvPr>
        </p:nvSpPr>
        <p:spPr>
          <a:xfrm>
            <a:off x="9258300" y="2738438"/>
            <a:ext cx="7772400" cy="6268403"/>
          </a:xfrm>
        </p:spPr>
        <p:txBody>
          <a:bodyPr/>
          <a:lstStyle>
            <a:lvl1pPr>
              <a:lnSpc>
                <a:spcPct val="120000"/>
              </a:lnSpc>
              <a:defRPr sz="3600">
                <a:solidFill>
                  <a:schemeClr val="tx2"/>
                </a:solidFill>
              </a:defRPr>
            </a:lvl1pPr>
            <a:lvl2pPr>
              <a:lnSpc>
                <a:spcPct val="120000"/>
              </a:lnSpc>
              <a:defRPr sz="3000">
                <a:solidFill>
                  <a:schemeClr val="tx2"/>
                </a:solidFill>
              </a:defRPr>
            </a:lvl2pPr>
            <a:lvl3pPr>
              <a:lnSpc>
                <a:spcPct val="120000"/>
              </a:lnSpc>
              <a:defRPr sz="2700">
                <a:solidFill>
                  <a:schemeClr val="tx2"/>
                </a:solidFill>
              </a:defRPr>
            </a:lvl3pPr>
            <a:lvl4pPr>
              <a:lnSpc>
                <a:spcPct val="120000"/>
              </a:lnSpc>
              <a:defRPr sz="2400">
                <a:solidFill>
                  <a:schemeClr val="tx2"/>
                </a:solidFill>
              </a:defRPr>
            </a:lvl4pPr>
            <a:lvl5pPr>
              <a:lnSpc>
                <a:spcPct val="120000"/>
              </a:lnSpc>
              <a:defRPr sz="21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pic>
        <p:nvPicPr>
          <p:cNvPr id="8" name="Picture 7" descr="A blue circle in a black background&#10;&#10;AI-generated content may be incorrect.">
            <a:extLst>
              <a:ext uri="{FF2B5EF4-FFF2-40B4-BE49-F238E27FC236}">
                <a16:creationId xmlns:a16="http://schemas.microsoft.com/office/drawing/2014/main" id="{E0DF0125-B031-33F3-FEB9-1BE728ECFF5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09583" y="9327277"/>
            <a:ext cx="4028379" cy="663497"/>
          </a:xfrm>
          <a:prstGeom prst="rect">
            <a:avLst/>
          </a:prstGeom>
        </p:spPr>
      </p:pic>
      <p:sp>
        <p:nvSpPr>
          <p:cNvPr id="9" name="Slide Number Placeholder 4">
            <a:extLst>
              <a:ext uri="{FF2B5EF4-FFF2-40B4-BE49-F238E27FC236}">
                <a16:creationId xmlns:a16="http://schemas.microsoft.com/office/drawing/2014/main" id="{919ACB72-71DC-033B-A84D-B997ACB71310}"/>
              </a:ext>
            </a:extLst>
          </p:cNvPr>
          <p:cNvSpPr>
            <a:spLocks noGrp="1"/>
          </p:cNvSpPr>
          <p:nvPr>
            <p:ph type="sldNum" sz="quarter" idx="12"/>
          </p:nvPr>
        </p:nvSpPr>
        <p:spPr>
          <a:xfrm>
            <a:off x="7086600" y="9458326"/>
            <a:ext cx="4114800" cy="547688"/>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39996596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1E8E3-5D11-94AA-57EA-5913CF2665CF}"/>
              </a:ext>
            </a:extLst>
          </p:cNvPr>
          <p:cNvSpPr>
            <a:spLocks noGrp="1"/>
          </p:cNvSpPr>
          <p:nvPr>
            <p:ph type="title"/>
          </p:nvPr>
        </p:nvSpPr>
        <p:spPr>
          <a:xfrm>
            <a:off x="1259682" y="547688"/>
            <a:ext cx="15773400" cy="1988345"/>
          </a:xfrm>
        </p:spPr>
        <p:txBody>
          <a:bodyPr>
            <a:normAutofit/>
          </a:bodyPr>
          <a:lstStyle>
            <a:lvl1pPr>
              <a:defRPr sz="4200" b="1">
                <a:solidFill>
                  <a:schemeClr val="tx2"/>
                </a:solidFill>
              </a:defRPr>
            </a:lvl1pPr>
          </a:lstStyle>
          <a:p>
            <a:r>
              <a:rPr lang="en-US" dirty="0"/>
              <a:t>Click to edit Master title style</a:t>
            </a:r>
            <a:endParaRPr lang="en-ID" dirty="0"/>
          </a:p>
        </p:txBody>
      </p:sp>
      <p:sp>
        <p:nvSpPr>
          <p:cNvPr id="3" name="Text Placeholder 2">
            <a:extLst>
              <a:ext uri="{FF2B5EF4-FFF2-40B4-BE49-F238E27FC236}">
                <a16:creationId xmlns:a16="http://schemas.microsoft.com/office/drawing/2014/main" id="{CA04F852-D588-6DB6-C438-948BAC1FA44D}"/>
              </a:ext>
            </a:extLst>
          </p:cNvPr>
          <p:cNvSpPr>
            <a:spLocks noGrp="1"/>
          </p:cNvSpPr>
          <p:nvPr>
            <p:ph type="body" idx="1"/>
          </p:nvPr>
        </p:nvSpPr>
        <p:spPr>
          <a:xfrm>
            <a:off x="1259683" y="2521745"/>
            <a:ext cx="7736681" cy="1235868"/>
          </a:xfrm>
        </p:spPr>
        <p:txBody>
          <a:bodyPr anchor="b"/>
          <a:lstStyle>
            <a:lvl1pPr marL="0" indent="0">
              <a:buNone/>
              <a:defRPr sz="3600" b="1">
                <a:solidFill>
                  <a:schemeClr val="tx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BB4300F-4944-5EE7-2B1D-D89F3C6ED13E}"/>
              </a:ext>
            </a:extLst>
          </p:cNvPr>
          <p:cNvSpPr>
            <a:spLocks noGrp="1"/>
          </p:cNvSpPr>
          <p:nvPr>
            <p:ph sz="half" idx="2"/>
          </p:nvPr>
        </p:nvSpPr>
        <p:spPr>
          <a:xfrm>
            <a:off x="1259683" y="3757613"/>
            <a:ext cx="7736681" cy="5310188"/>
          </a:xfrm>
        </p:spPr>
        <p:txBody>
          <a:bodyPr/>
          <a:lstStyle>
            <a:lvl1pPr>
              <a:lnSpc>
                <a:spcPct val="120000"/>
              </a:lnSpc>
              <a:defRPr sz="3000">
                <a:solidFill>
                  <a:schemeClr val="tx2"/>
                </a:solidFill>
              </a:defRPr>
            </a:lvl1pPr>
            <a:lvl2pPr>
              <a:lnSpc>
                <a:spcPct val="120000"/>
              </a:lnSpc>
              <a:defRPr sz="2700">
                <a:solidFill>
                  <a:schemeClr val="tx2"/>
                </a:solidFill>
              </a:defRPr>
            </a:lvl2pPr>
            <a:lvl3pPr>
              <a:lnSpc>
                <a:spcPct val="120000"/>
              </a:lnSpc>
              <a:defRPr sz="2700">
                <a:solidFill>
                  <a:schemeClr val="tx2"/>
                </a:solidFill>
              </a:defRPr>
            </a:lvl3pPr>
            <a:lvl4pPr>
              <a:lnSpc>
                <a:spcPct val="120000"/>
              </a:lnSpc>
              <a:defRPr sz="2400">
                <a:solidFill>
                  <a:schemeClr val="tx2"/>
                </a:solidFill>
              </a:defRPr>
            </a:lvl4pPr>
            <a:lvl5pPr>
              <a:lnSpc>
                <a:spcPct val="120000"/>
              </a:lnSpc>
              <a:defRPr sz="21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5" name="Text Placeholder 4">
            <a:extLst>
              <a:ext uri="{FF2B5EF4-FFF2-40B4-BE49-F238E27FC236}">
                <a16:creationId xmlns:a16="http://schemas.microsoft.com/office/drawing/2014/main" id="{BE0CF3E6-97A1-1D6D-97B4-0AE58CAA479A}"/>
              </a:ext>
            </a:extLst>
          </p:cNvPr>
          <p:cNvSpPr>
            <a:spLocks noGrp="1"/>
          </p:cNvSpPr>
          <p:nvPr>
            <p:ph type="body" sz="quarter" idx="3"/>
          </p:nvPr>
        </p:nvSpPr>
        <p:spPr>
          <a:xfrm>
            <a:off x="9258300" y="2521745"/>
            <a:ext cx="7774782" cy="1235868"/>
          </a:xfrm>
        </p:spPr>
        <p:txBody>
          <a:bodyPr anchor="b"/>
          <a:lstStyle>
            <a:lvl1pPr marL="0" indent="0">
              <a:buNone/>
              <a:defRPr sz="3600" b="1">
                <a:solidFill>
                  <a:schemeClr val="tx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B3E2C25B-3FCE-B200-B79F-9D324A8653AB}"/>
              </a:ext>
            </a:extLst>
          </p:cNvPr>
          <p:cNvSpPr>
            <a:spLocks noGrp="1"/>
          </p:cNvSpPr>
          <p:nvPr>
            <p:ph sz="quarter" idx="4"/>
          </p:nvPr>
        </p:nvSpPr>
        <p:spPr>
          <a:xfrm>
            <a:off x="9258300" y="3757613"/>
            <a:ext cx="7774782" cy="5310188"/>
          </a:xfrm>
        </p:spPr>
        <p:txBody>
          <a:bodyPr/>
          <a:lstStyle>
            <a:lvl1pPr>
              <a:lnSpc>
                <a:spcPct val="120000"/>
              </a:lnSpc>
              <a:defRPr sz="3600">
                <a:solidFill>
                  <a:schemeClr val="tx2"/>
                </a:solidFill>
              </a:defRPr>
            </a:lvl1pPr>
            <a:lvl2pPr>
              <a:lnSpc>
                <a:spcPct val="120000"/>
              </a:lnSpc>
              <a:defRPr sz="3000">
                <a:solidFill>
                  <a:schemeClr val="tx2"/>
                </a:solidFill>
              </a:defRPr>
            </a:lvl2pPr>
            <a:lvl3pPr>
              <a:lnSpc>
                <a:spcPct val="120000"/>
              </a:lnSpc>
              <a:defRPr sz="2700">
                <a:solidFill>
                  <a:schemeClr val="tx2"/>
                </a:solidFill>
              </a:defRPr>
            </a:lvl3pPr>
            <a:lvl4pPr>
              <a:lnSpc>
                <a:spcPct val="120000"/>
              </a:lnSpc>
              <a:defRPr sz="2400">
                <a:solidFill>
                  <a:schemeClr val="tx2"/>
                </a:solidFill>
              </a:defRPr>
            </a:lvl4pPr>
            <a:lvl5pPr>
              <a:lnSpc>
                <a:spcPct val="120000"/>
              </a:lnSpc>
              <a:defRPr sz="21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pic>
        <p:nvPicPr>
          <p:cNvPr id="10" name="Picture 9" descr="A blue circle in a black background&#10;&#10;AI-generated content may be incorrect.">
            <a:extLst>
              <a:ext uri="{FF2B5EF4-FFF2-40B4-BE49-F238E27FC236}">
                <a16:creationId xmlns:a16="http://schemas.microsoft.com/office/drawing/2014/main" id="{589D02BD-3C4E-3661-EC2F-A05152DD22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09583" y="9327277"/>
            <a:ext cx="4028379" cy="663497"/>
          </a:xfrm>
          <a:prstGeom prst="rect">
            <a:avLst/>
          </a:prstGeom>
        </p:spPr>
      </p:pic>
      <p:sp>
        <p:nvSpPr>
          <p:cNvPr id="11" name="Slide Number Placeholder 4">
            <a:extLst>
              <a:ext uri="{FF2B5EF4-FFF2-40B4-BE49-F238E27FC236}">
                <a16:creationId xmlns:a16="http://schemas.microsoft.com/office/drawing/2014/main" id="{73B79192-1064-1DC9-81AC-DAF779418EF5}"/>
              </a:ext>
            </a:extLst>
          </p:cNvPr>
          <p:cNvSpPr>
            <a:spLocks noGrp="1"/>
          </p:cNvSpPr>
          <p:nvPr>
            <p:ph type="sldNum" sz="quarter" idx="12"/>
          </p:nvPr>
        </p:nvSpPr>
        <p:spPr>
          <a:xfrm>
            <a:off x="7086600" y="9458326"/>
            <a:ext cx="4114800" cy="547688"/>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20908700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1_Comparison">
    <p:bg>
      <p:bgPr>
        <a:gradFill flip="none" rotWithShape="1">
          <a:gsLst>
            <a:gs pos="0">
              <a:schemeClr val="accent2">
                <a:alpha val="15000"/>
              </a:schemeClr>
            </a:gs>
            <a:gs pos="99000">
              <a:schemeClr val="accent2">
                <a:alpha val="0"/>
              </a:schemeClr>
            </a:gs>
          </a:gsLst>
          <a:lin ang="81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1E8E3-5D11-94AA-57EA-5913CF2665CF}"/>
              </a:ext>
            </a:extLst>
          </p:cNvPr>
          <p:cNvSpPr>
            <a:spLocks noGrp="1"/>
          </p:cNvSpPr>
          <p:nvPr>
            <p:ph type="title"/>
          </p:nvPr>
        </p:nvSpPr>
        <p:spPr>
          <a:xfrm>
            <a:off x="1259682" y="547690"/>
            <a:ext cx="15773400" cy="1714580"/>
          </a:xfrm>
        </p:spPr>
        <p:txBody>
          <a:bodyPr>
            <a:normAutofit/>
          </a:bodyPr>
          <a:lstStyle>
            <a:lvl1pPr>
              <a:defRPr sz="5400" b="1">
                <a:solidFill>
                  <a:schemeClr val="tx2"/>
                </a:solidFill>
              </a:defRPr>
            </a:lvl1pPr>
          </a:lstStyle>
          <a:p>
            <a:r>
              <a:rPr lang="en-US" dirty="0"/>
              <a:t>Click to edit Master title style</a:t>
            </a:r>
            <a:endParaRPr lang="en-ID" dirty="0"/>
          </a:p>
        </p:txBody>
      </p:sp>
      <p:sp>
        <p:nvSpPr>
          <p:cNvPr id="3" name="Text Placeholder 2">
            <a:extLst>
              <a:ext uri="{FF2B5EF4-FFF2-40B4-BE49-F238E27FC236}">
                <a16:creationId xmlns:a16="http://schemas.microsoft.com/office/drawing/2014/main" id="{CA04F852-D588-6DB6-C438-948BAC1FA44D}"/>
              </a:ext>
            </a:extLst>
          </p:cNvPr>
          <p:cNvSpPr>
            <a:spLocks noGrp="1"/>
          </p:cNvSpPr>
          <p:nvPr>
            <p:ph type="body" idx="1"/>
          </p:nvPr>
        </p:nvSpPr>
        <p:spPr>
          <a:xfrm>
            <a:off x="1259682" y="2521745"/>
            <a:ext cx="4988345" cy="1235868"/>
          </a:xfrm>
        </p:spPr>
        <p:txBody>
          <a:bodyPr anchor="b"/>
          <a:lstStyle>
            <a:lvl1pPr marL="0" indent="0">
              <a:buNone/>
              <a:defRPr sz="3600" b="1">
                <a:solidFill>
                  <a:schemeClr val="tx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BB4300F-4944-5EE7-2B1D-D89F3C6ED13E}"/>
              </a:ext>
            </a:extLst>
          </p:cNvPr>
          <p:cNvSpPr>
            <a:spLocks noGrp="1"/>
          </p:cNvSpPr>
          <p:nvPr>
            <p:ph sz="half" idx="2"/>
          </p:nvPr>
        </p:nvSpPr>
        <p:spPr>
          <a:xfrm>
            <a:off x="1259682" y="3757613"/>
            <a:ext cx="4988345" cy="5310188"/>
          </a:xfrm>
        </p:spPr>
        <p:txBody>
          <a:bodyPr/>
          <a:lstStyle>
            <a:lvl1pPr>
              <a:lnSpc>
                <a:spcPct val="120000"/>
              </a:lnSpc>
              <a:defRPr sz="3000">
                <a:solidFill>
                  <a:schemeClr val="tx2"/>
                </a:solidFill>
              </a:defRPr>
            </a:lvl1pPr>
            <a:lvl2pPr>
              <a:lnSpc>
                <a:spcPct val="120000"/>
              </a:lnSpc>
              <a:defRPr sz="2700">
                <a:solidFill>
                  <a:schemeClr val="tx2"/>
                </a:solidFill>
              </a:defRPr>
            </a:lvl2pPr>
            <a:lvl3pPr>
              <a:lnSpc>
                <a:spcPct val="120000"/>
              </a:lnSpc>
              <a:defRPr sz="2700">
                <a:solidFill>
                  <a:schemeClr val="tx2"/>
                </a:solidFill>
              </a:defRPr>
            </a:lvl3pPr>
            <a:lvl4pPr>
              <a:lnSpc>
                <a:spcPct val="120000"/>
              </a:lnSpc>
              <a:defRPr sz="2400">
                <a:solidFill>
                  <a:schemeClr val="tx2"/>
                </a:solidFill>
              </a:defRPr>
            </a:lvl4pPr>
            <a:lvl5pPr>
              <a:lnSpc>
                <a:spcPct val="120000"/>
              </a:lnSpc>
              <a:defRPr sz="21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5" name="Text Placeholder 4">
            <a:extLst>
              <a:ext uri="{FF2B5EF4-FFF2-40B4-BE49-F238E27FC236}">
                <a16:creationId xmlns:a16="http://schemas.microsoft.com/office/drawing/2014/main" id="{BE0CF3E6-97A1-1D6D-97B4-0AE58CAA479A}"/>
              </a:ext>
            </a:extLst>
          </p:cNvPr>
          <p:cNvSpPr>
            <a:spLocks noGrp="1"/>
          </p:cNvSpPr>
          <p:nvPr>
            <p:ph type="body" sz="quarter" idx="3"/>
          </p:nvPr>
        </p:nvSpPr>
        <p:spPr>
          <a:xfrm>
            <a:off x="6585475" y="2521745"/>
            <a:ext cx="5020802" cy="1235868"/>
          </a:xfrm>
        </p:spPr>
        <p:txBody>
          <a:bodyPr anchor="b"/>
          <a:lstStyle>
            <a:lvl1pPr marL="0" indent="0">
              <a:buNone/>
              <a:defRPr sz="3600" b="1">
                <a:solidFill>
                  <a:schemeClr val="tx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B3E2C25B-3FCE-B200-B79F-9D324A8653AB}"/>
              </a:ext>
            </a:extLst>
          </p:cNvPr>
          <p:cNvSpPr>
            <a:spLocks noGrp="1"/>
          </p:cNvSpPr>
          <p:nvPr>
            <p:ph sz="quarter" idx="4"/>
          </p:nvPr>
        </p:nvSpPr>
        <p:spPr>
          <a:xfrm>
            <a:off x="6585475" y="3757613"/>
            <a:ext cx="5020802" cy="5310188"/>
          </a:xfrm>
        </p:spPr>
        <p:txBody>
          <a:bodyPr/>
          <a:lstStyle>
            <a:lvl1pPr>
              <a:lnSpc>
                <a:spcPct val="120000"/>
              </a:lnSpc>
              <a:defRPr sz="3600">
                <a:solidFill>
                  <a:schemeClr val="tx2"/>
                </a:solidFill>
              </a:defRPr>
            </a:lvl1pPr>
            <a:lvl2pPr>
              <a:lnSpc>
                <a:spcPct val="120000"/>
              </a:lnSpc>
              <a:defRPr sz="3000">
                <a:solidFill>
                  <a:schemeClr val="tx2"/>
                </a:solidFill>
              </a:defRPr>
            </a:lvl2pPr>
            <a:lvl3pPr>
              <a:lnSpc>
                <a:spcPct val="120000"/>
              </a:lnSpc>
              <a:defRPr sz="2700">
                <a:solidFill>
                  <a:schemeClr val="tx2"/>
                </a:solidFill>
              </a:defRPr>
            </a:lvl3pPr>
            <a:lvl4pPr>
              <a:lnSpc>
                <a:spcPct val="120000"/>
              </a:lnSpc>
              <a:defRPr sz="2400">
                <a:solidFill>
                  <a:schemeClr val="tx2"/>
                </a:solidFill>
              </a:defRPr>
            </a:lvl4pPr>
            <a:lvl5pPr>
              <a:lnSpc>
                <a:spcPct val="120000"/>
              </a:lnSpc>
              <a:defRPr sz="21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pic>
        <p:nvPicPr>
          <p:cNvPr id="10" name="Picture 9" descr="A blue circle in a black background&#10;&#10;AI-generated content may be incorrect.">
            <a:extLst>
              <a:ext uri="{FF2B5EF4-FFF2-40B4-BE49-F238E27FC236}">
                <a16:creationId xmlns:a16="http://schemas.microsoft.com/office/drawing/2014/main" id="{589D02BD-3C4E-3661-EC2F-A05152DD22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09583" y="9327277"/>
            <a:ext cx="4028379" cy="663497"/>
          </a:xfrm>
          <a:prstGeom prst="rect">
            <a:avLst/>
          </a:prstGeom>
        </p:spPr>
      </p:pic>
      <p:sp>
        <p:nvSpPr>
          <p:cNvPr id="11" name="Slide Number Placeholder 4">
            <a:extLst>
              <a:ext uri="{FF2B5EF4-FFF2-40B4-BE49-F238E27FC236}">
                <a16:creationId xmlns:a16="http://schemas.microsoft.com/office/drawing/2014/main" id="{73B79192-1064-1DC9-81AC-DAF779418EF5}"/>
              </a:ext>
            </a:extLst>
          </p:cNvPr>
          <p:cNvSpPr>
            <a:spLocks noGrp="1"/>
          </p:cNvSpPr>
          <p:nvPr>
            <p:ph type="sldNum" sz="quarter" idx="12"/>
          </p:nvPr>
        </p:nvSpPr>
        <p:spPr>
          <a:xfrm>
            <a:off x="7086600" y="9458326"/>
            <a:ext cx="4114800" cy="547688"/>
          </a:xfrm>
          <a:prstGeom prst="rect">
            <a:avLst/>
          </a:prstGeom>
        </p:spPr>
        <p:txBody>
          <a:bodyPr/>
          <a:lstStyle>
            <a:lvl1pPr algn="ctr">
              <a:defRPr/>
            </a:lvl1pPr>
          </a:lstStyle>
          <a:p>
            <a:fld id="{1F058C73-FE0A-4E30-AE8F-E1F218F5137E}" type="slidenum">
              <a:rPr lang="en-ID" smtClean="0"/>
              <a:pPr/>
              <a:t>‹#›</a:t>
            </a:fld>
            <a:endParaRPr lang="en-ID"/>
          </a:p>
        </p:txBody>
      </p:sp>
      <p:sp>
        <p:nvSpPr>
          <p:cNvPr id="7" name="Text Placeholder 4">
            <a:extLst>
              <a:ext uri="{FF2B5EF4-FFF2-40B4-BE49-F238E27FC236}">
                <a16:creationId xmlns:a16="http://schemas.microsoft.com/office/drawing/2014/main" id="{08CE285F-B847-5934-F49E-4B3E33C4F4D4}"/>
              </a:ext>
            </a:extLst>
          </p:cNvPr>
          <p:cNvSpPr>
            <a:spLocks noGrp="1"/>
          </p:cNvSpPr>
          <p:nvPr>
            <p:ph type="body" sz="quarter" idx="13"/>
          </p:nvPr>
        </p:nvSpPr>
        <p:spPr>
          <a:xfrm>
            <a:off x="11943724" y="2521745"/>
            <a:ext cx="5109221" cy="1235868"/>
          </a:xfrm>
        </p:spPr>
        <p:txBody>
          <a:bodyPr anchor="b"/>
          <a:lstStyle>
            <a:lvl1pPr marL="0" indent="0">
              <a:buNone/>
              <a:defRPr sz="3600" b="1">
                <a:solidFill>
                  <a:schemeClr val="tx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8" name="Content Placeholder 5">
            <a:extLst>
              <a:ext uri="{FF2B5EF4-FFF2-40B4-BE49-F238E27FC236}">
                <a16:creationId xmlns:a16="http://schemas.microsoft.com/office/drawing/2014/main" id="{0470711A-3E4C-4349-1D9B-026948F3EF57}"/>
              </a:ext>
            </a:extLst>
          </p:cNvPr>
          <p:cNvSpPr>
            <a:spLocks noGrp="1"/>
          </p:cNvSpPr>
          <p:nvPr>
            <p:ph sz="quarter" idx="14"/>
          </p:nvPr>
        </p:nvSpPr>
        <p:spPr>
          <a:xfrm>
            <a:off x="11943724" y="3757613"/>
            <a:ext cx="5109221" cy="5310188"/>
          </a:xfrm>
        </p:spPr>
        <p:txBody>
          <a:bodyPr/>
          <a:lstStyle>
            <a:lvl1pPr>
              <a:lnSpc>
                <a:spcPct val="120000"/>
              </a:lnSpc>
              <a:defRPr sz="3600">
                <a:solidFill>
                  <a:schemeClr val="tx2"/>
                </a:solidFill>
              </a:defRPr>
            </a:lvl1pPr>
            <a:lvl2pPr>
              <a:lnSpc>
                <a:spcPct val="120000"/>
              </a:lnSpc>
              <a:defRPr sz="3000">
                <a:solidFill>
                  <a:schemeClr val="tx2"/>
                </a:solidFill>
              </a:defRPr>
            </a:lvl2pPr>
            <a:lvl3pPr>
              <a:lnSpc>
                <a:spcPct val="120000"/>
              </a:lnSpc>
              <a:defRPr sz="2700">
                <a:solidFill>
                  <a:schemeClr val="tx2"/>
                </a:solidFill>
              </a:defRPr>
            </a:lvl3pPr>
            <a:lvl4pPr>
              <a:lnSpc>
                <a:spcPct val="120000"/>
              </a:lnSpc>
              <a:defRPr sz="2400">
                <a:solidFill>
                  <a:schemeClr val="tx2"/>
                </a:solidFill>
              </a:defRPr>
            </a:lvl4pPr>
            <a:lvl5pPr>
              <a:lnSpc>
                <a:spcPct val="120000"/>
              </a:lnSpc>
              <a:defRPr sz="21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Tree>
    <p:extLst>
      <p:ext uri="{BB962C8B-B14F-4D97-AF65-F5344CB8AC3E}">
        <p14:creationId xmlns:p14="http://schemas.microsoft.com/office/powerpoint/2010/main" val="12185856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chemeClr val="accent2">
                <a:alpha val="21000"/>
              </a:schemeClr>
            </a:gs>
            <a:gs pos="100000">
              <a:schemeClr val="accent2">
                <a:alpha val="0"/>
              </a:schemeClr>
            </a:gs>
          </a:gsLst>
          <a:lin ang="189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9675D-B29E-B01D-5DAD-0E69C304898C}"/>
              </a:ext>
            </a:extLst>
          </p:cNvPr>
          <p:cNvSpPr>
            <a:spLocks noGrp="1"/>
          </p:cNvSpPr>
          <p:nvPr>
            <p:ph type="title"/>
          </p:nvPr>
        </p:nvSpPr>
        <p:spPr/>
        <p:txBody>
          <a:bodyPr>
            <a:normAutofit/>
          </a:bodyPr>
          <a:lstStyle>
            <a:lvl1pPr>
              <a:defRPr sz="6000" b="1">
                <a:solidFill>
                  <a:schemeClr val="tx2"/>
                </a:solidFill>
              </a:defRPr>
            </a:lvl1pPr>
          </a:lstStyle>
          <a:p>
            <a:r>
              <a:rPr lang="en-US" dirty="0"/>
              <a:t>Click to edit Master title style</a:t>
            </a:r>
            <a:endParaRPr lang="en-ID" dirty="0"/>
          </a:p>
        </p:txBody>
      </p:sp>
      <p:sp>
        <p:nvSpPr>
          <p:cNvPr id="7" name="Slide Number Placeholder 4">
            <a:extLst>
              <a:ext uri="{FF2B5EF4-FFF2-40B4-BE49-F238E27FC236}">
                <a16:creationId xmlns:a16="http://schemas.microsoft.com/office/drawing/2014/main" id="{4EAF08CB-7BF5-DD9F-F47B-AC5A974FC74E}"/>
              </a:ext>
            </a:extLst>
          </p:cNvPr>
          <p:cNvSpPr>
            <a:spLocks noGrp="1"/>
          </p:cNvSpPr>
          <p:nvPr>
            <p:ph type="sldNum" sz="quarter" idx="12"/>
          </p:nvPr>
        </p:nvSpPr>
        <p:spPr>
          <a:xfrm>
            <a:off x="7086600" y="9458326"/>
            <a:ext cx="4114800" cy="547688"/>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13475290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6E7B4-4331-9BD3-89C9-868A4FB27571}"/>
              </a:ext>
            </a:extLst>
          </p:cNvPr>
          <p:cNvSpPr>
            <a:spLocks noGrp="1"/>
          </p:cNvSpPr>
          <p:nvPr>
            <p:ph type="title"/>
          </p:nvPr>
        </p:nvSpPr>
        <p:spPr>
          <a:xfrm>
            <a:off x="1259683" y="685800"/>
            <a:ext cx="5898356" cy="2400300"/>
          </a:xfrm>
        </p:spPr>
        <p:txBody>
          <a:bodyPr anchor="b">
            <a:normAutofit/>
          </a:bodyPr>
          <a:lstStyle>
            <a:lvl1pPr>
              <a:defRPr sz="4200" b="1">
                <a:solidFill>
                  <a:schemeClr val="tx2"/>
                </a:solidFill>
              </a:defRPr>
            </a:lvl1pPr>
          </a:lstStyle>
          <a:p>
            <a:r>
              <a:rPr lang="en-US" dirty="0"/>
              <a:t>Click to edit Master title style</a:t>
            </a:r>
            <a:endParaRPr lang="en-ID" dirty="0"/>
          </a:p>
        </p:txBody>
      </p:sp>
      <p:sp>
        <p:nvSpPr>
          <p:cNvPr id="3" name="Content Placeholder 2">
            <a:extLst>
              <a:ext uri="{FF2B5EF4-FFF2-40B4-BE49-F238E27FC236}">
                <a16:creationId xmlns:a16="http://schemas.microsoft.com/office/drawing/2014/main" id="{09146C6C-C73F-B753-7B84-F0307E576AE9}"/>
              </a:ext>
            </a:extLst>
          </p:cNvPr>
          <p:cNvSpPr>
            <a:spLocks noGrp="1"/>
          </p:cNvSpPr>
          <p:nvPr>
            <p:ph idx="1"/>
          </p:nvPr>
        </p:nvSpPr>
        <p:spPr>
          <a:xfrm>
            <a:off x="7774782" y="1481138"/>
            <a:ext cx="9258300" cy="7310438"/>
          </a:xfrm>
        </p:spPr>
        <p:txBody>
          <a:bodyPr/>
          <a:lstStyle>
            <a:lvl1pPr>
              <a:lnSpc>
                <a:spcPct val="120000"/>
              </a:lnSpc>
              <a:defRPr sz="3600">
                <a:solidFill>
                  <a:schemeClr val="tx2"/>
                </a:solidFill>
              </a:defRPr>
            </a:lvl1pPr>
            <a:lvl2pPr>
              <a:lnSpc>
                <a:spcPct val="120000"/>
              </a:lnSpc>
              <a:defRPr sz="3600">
                <a:solidFill>
                  <a:schemeClr val="tx2"/>
                </a:solidFill>
              </a:defRPr>
            </a:lvl2pPr>
            <a:lvl3pPr>
              <a:lnSpc>
                <a:spcPct val="120000"/>
              </a:lnSpc>
              <a:defRPr sz="3000">
                <a:solidFill>
                  <a:schemeClr val="tx2"/>
                </a:solidFill>
              </a:defRPr>
            </a:lvl3pPr>
            <a:lvl4pPr>
              <a:lnSpc>
                <a:spcPct val="120000"/>
              </a:lnSpc>
              <a:defRPr sz="2700">
                <a:solidFill>
                  <a:schemeClr val="tx2"/>
                </a:solidFill>
              </a:defRPr>
            </a:lvl4pPr>
            <a:lvl5pPr>
              <a:lnSpc>
                <a:spcPct val="120000"/>
              </a:lnSpc>
              <a:defRPr sz="2400">
                <a:solidFill>
                  <a:schemeClr val="tx2"/>
                </a:solidFill>
              </a:defRPr>
            </a:lvl5pPr>
            <a:lvl6pPr>
              <a:defRPr sz="3000"/>
            </a:lvl6pPr>
            <a:lvl7pPr>
              <a:defRPr sz="3000"/>
            </a:lvl7pPr>
            <a:lvl8pPr>
              <a:defRPr sz="3000"/>
            </a:lvl8pPr>
            <a:lvl9pPr>
              <a:defRPr sz="3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4" name="Text Placeholder 3">
            <a:extLst>
              <a:ext uri="{FF2B5EF4-FFF2-40B4-BE49-F238E27FC236}">
                <a16:creationId xmlns:a16="http://schemas.microsoft.com/office/drawing/2014/main" id="{A0D6398B-5B4D-9036-8240-34681A91C283}"/>
              </a:ext>
            </a:extLst>
          </p:cNvPr>
          <p:cNvSpPr>
            <a:spLocks noGrp="1"/>
          </p:cNvSpPr>
          <p:nvPr>
            <p:ph type="body" sz="half" idx="2"/>
          </p:nvPr>
        </p:nvSpPr>
        <p:spPr>
          <a:xfrm>
            <a:off x="1259683" y="3086100"/>
            <a:ext cx="5898356" cy="5717382"/>
          </a:xfrm>
        </p:spPr>
        <p:txBody>
          <a:bodyPr/>
          <a:lstStyle>
            <a:lvl1pPr marL="0" indent="0">
              <a:lnSpc>
                <a:spcPct val="120000"/>
              </a:lnSpc>
              <a:buNone/>
              <a:defRPr sz="2400">
                <a:solidFill>
                  <a:schemeClr val="tx2"/>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dirty="0"/>
              <a:t>Click to edit Master text styles</a:t>
            </a:r>
          </a:p>
        </p:txBody>
      </p:sp>
      <p:pic>
        <p:nvPicPr>
          <p:cNvPr id="8" name="Picture 7" descr="A blue circle in a black background&#10;&#10;AI-generated content may be incorrect.">
            <a:extLst>
              <a:ext uri="{FF2B5EF4-FFF2-40B4-BE49-F238E27FC236}">
                <a16:creationId xmlns:a16="http://schemas.microsoft.com/office/drawing/2014/main" id="{56D24E65-2AE3-444D-3203-B8AA1E98446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09583" y="9327277"/>
            <a:ext cx="4028379" cy="663497"/>
          </a:xfrm>
          <a:prstGeom prst="rect">
            <a:avLst/>
          </a:prstGeom>
        </p:spPr>
      </p:pic>
      <p:sp>
        <p:nvSpPr>
          <p:cNvPr id="9" name="Slide Number Placeholder 4">
            <a:extLst>
              <a:ext uri="{FF2B5EF4-FFF2-40B4-BE49-F238E27FC236}">
                <a16:creationId xmlns:a16="http://schemas.microsoft.com/office/drawing/2014/main" id="{5B78D68F-A24A-FCDF-3CDB-6EE65BCC5B34}"/>
              </a:ext>
            </a:extLst>
          </p:cNvPr>
          <p:cNvSpPr>
            <a:spLocks noGrp="1"/>
          </p:cNvSpPr>
          <p:nvPr>
            <p:ph type="sldNum" sz="quarter" idx="12"/>
          </p:nvPr>
        </p:nvSpPr>
        <p:spPr>
          <a:xfrm>
            <a:off x="7086600" y="9458326"/>
            <a:ext cx="4114800" cy="547688"/>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9754093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C68BC-7695-3CF9-3AB0-E75119BE6306}"/>
              </a:ext>
            </a:extLst>
          </p:cNvPr>
          <p:cNvSpPr>
            <a:spLocks noGrp="1"/>
          </p:cNvSpPr>
          <p:nvPr>
            <p:ph type="title"/>
          </p:nvPr>
        </p:nvSpPr>
        <p:spPr>
          <a:xfrm>
            <a:off x="1259683" y="685800"/>
            <a:ext cx="5898356" cy="2400300"/>
          </a:xfrm>
        </p:spPr>
        <p:txBody>
          <a:bodyPr anchor="b">
            <a:normAutofit/>
          </a:bodyPr>
          <a:lstStyle>
            <a:lvl1pPr>
              <a:defRPr sz="4200" b="1">
                <a:solidFill>
                  <a:schemeClr val="tx2"/>
                </a:solidFill>
              </a:defRPr>
            </a:lvl1pPr>
          </a:lstStyle>
          <a:p>
            <a:r>
              <a:rPr lang="en-US" dirty="0"/>
              <a:t>Click to edit Master title style</a:t>
            </a:r>
            <a:endParaRPr lang="en-ID" dirty="0"/>
          </a:p>
        </p:txBody>
      </p:sp>
      <p:sp>
        <p:nvSpPr>
          <p:cNvPr id="3" name="Picture Placeholder 2">
            <a:extLst>
              <a:ext uri="{FF2B5EF4-FFF2-40B4-BE49-F238E27FC236}">
                <a16:creationId xmlns:a16="http://schemas.microsoft.com/office/drawing/2014/main" id="{94AD4888-DB9E-212F-328F-5780F98CC2E1}"/>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ID"/>
          </a:p>
        </p:txBody>
      </p:sp>
      <p:sp>
        <p:nvSpPr>
          <p:cNvPr id="4" name="Text Placeholder 3">
            <a:extLst>
              <a:ext uri="{FF2B5EF4-FFF2-40B4-BE49-F238E27FC236}">
                <a16:creationId xmlns:a16="http://schemas.microsoft.com/office/drawing/2014/main" id="{F33A316D-A5BE-FAA9-90E1-C02711779F33}"/>
              </a:ext>
            </a:extLst>
          </p:cNvPr>
          <p:cNvSpPr>
            <a:spLocks noGrp="1"/>
          </p:cNvSpPr>
          <p:nvPr>
            <p:ph type="body" sz="half" idx="2"/>
          </p:nvPr>
        </p:nvSpPr>
        <p:spPr>
          <a:xfrm>
            <a:off x="1259683" y="3086100"/>
            <a:ext cx="5898356" cy="5717382"/>
          </a:xfrm>
        </p:spPr>
        <p:txBody>
          <a:bodyPr/>
          <a:lstStyle>
            <a:lvl1pPr marL="0" indent="0">
              <a:lnSpc>
                <a:spcPct val="120000"/>
              </a:lnSpc>
              <a:buNone/>
              <a:defRPr sz="2400">
                <a:solidFill>
                  <a:schemeClr val="tx2"/>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dirty="0"/>
              <a:t>Click to edit Master text styles</a:t>
            </a:r>
          </a:p>
        </p:txBody>
      </p:sp>
      <p:pic>
        <p:nvPicPr>
          <p:cNvPr id="8" name="Picture 7" descr="A blue circle in a black background&#10;&#10;AI-generated content may be incorrect.">
            <a:extLst>
              <a:ext uri="{FF2B5EF4-FFF2-40B4-BE49-F238E27FC236}">
                <a16:creationId xmlns:a16="http://schemas.microsoft.com/office/drawing/2014/main" id="{3D261311-0A11-92C2-CDF7-AE04C27F859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09583" y="9327277"/>
            <a:ext cx="4028379" cy="663497"/>
          </a:xfrm>
          <a:prstGeom prst="rect">
            <a:avLst/>
          </a:prstGeom>
        </p:spPr>
      </p:pic>
      <p:sp>
        <p:nvSpPr>
          <p:cNvPr id="9" name="Slide Number Placeholder 4">
            <a:extLst>
              <a:ext uri="{FF2B5EF4-FFF2-40B4-BE49-F238E27FC236}">
                <a16:creationId xmlns:a16="http://schemas.microsoft.com/office/drawing/2014/main" id="{C4C69077-0EFF-03BE-5029-B1070F33A857}"/>
              </a:ext>
            </a:extLst>
          </p:cNvPr>
          <p:cNvSpPr>
            <a:spLocks noGrp="1"/>
          </p:cNvSpPr>
          <p:nvPr>
            <p:ph type="sldNum" sz="quarter" idx="12"/>
          </p:nvPr>
        </p:nvSpPr>
        <p:spPr>
          <a:xfrm>
            <a:off x="7086600" y="9458326"/>
            <a:ext cx="4114800" cy="547688"/>
          </a:xfrm>
          <a:prstGeom prst="rect">
            <a:avLst/>
          </a:prstGeom>
        </p:spPr>
        <p:txBody>
          <a:bodyPr/>
          <a:lstStyle>
            <a:lvl1pPr algn="ctr">
              <a:defRPr/>
            </a:lvl1pPr>
          </a:lstStyle>
          <a:p>
            <a:fld id="{1F058C73-FE0A-4E30-AE8F-E1F218F5137E}" type="slidenum">
              <a:rPr lang="en-ID" smtClean="0"/>
              <a:pPr/>
              <a:t>‹#›</a:t>
            </a:fld>
            <a:endParaRPr lang="en-ID"/>
          </a:p>
        </p:txBody>
      </p:sp>
      <p:pic>
        <p:nvPicPr>
          <p:cNvPr id="5" name="Picture 4" descr="A blue cross with black background&#10;&#10;AI-generated content may be incorrect.">
            <a:extLst>
              <a:ext uri="{FF2B5EF4-FFF2-40B4-BE49-F238E27FC236}">
                <a16:creationId xmlns:a16="http://schemas.microsoft.com/office/drawing/2014/main" id="{B2EAF88D-CAA1-0B68-346B-FAE803EBEF5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802176" y="650104"/>
            <a:ext cx="490730" cy="490730"/>
          </a:xfrm>
          <a:prstGeom prst="rect">
            <a:avLst/>
          </a:prstGeom>
        </p:spPr>
      </p:pic>
      <p:pic>
        <p:nvPicPr>
          <p:cNvPr id="6" name="Picture 5" descr="A blue cross with black background&#10;&#10;AI-generated content may be incorrect.">
            <a:extLst>
              <a:ext uri="{FF2B5EF4-FFF2-40B4-BE49-F238E27FC236}">
                <a16:creationId xmlns:a16="http://schemas.microsoft.com/office/drawing/2014/main" id="{78685935-3EBB-49E2-CA4C-307257DE280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2938" y="8803483"/>
            <a:ext cx="450329" cy="450329"/>
          </a:xfrm>
          <a:prstGeom prst="rect">
            <a:avLst/>
          </a:prstGeom>
        </p:spPr>
      </p:pic>
    </p:spTree>
    <p:extLst>
      <p:ext uri="{BB962C8B-B14F-4D97-AF65-F5344CB8AC3E}">
        <p14:creationId xmlns:p14="http://schemas.microsoft.com/office/powerpoint/2010/main" val="2890234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35B14C-6D28-B083-33BA-EC0A15D8E917}"/>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dirty="0"/>
              <a:t>Click to edit Master title style</a:t>
            </a:r>
            <a:endParaRPr lang="en-ID" dirty="0"/>
          </a:p>
        </p:txBody>
      </p:sp>
      <p:sp>
        <p:nvSpPr>
          <p:cNvPr id="3" name="Text Placeholder 2">
            <a:extLst>
              <a:ext uri="{FF2B5EF4-FFF2-40B4-BE49-F238E27FC236}">
                <a16:creationId xmlns:a16="http://schemas.microsoft.com/office/drawing/2014/main" id="{73444F8B-9CD3-6779-D9C7-D7A86630A1C4}"/>
              </a:ext>
            </a:extLst>
          </p:cNvPr>
          <p:cNvSpPr>
            <a:spLocks noGrp="1"/>
          </p:cNvSpPr>
          <p:nvPr>
            <p:ph type="body" idx="1"/>
          </p:nvPr>
        </p:nvSpPr>
        <p:spPr>
          <a:xfrm>
            <a:off x="1257300" y="2738438"/>
            <a:ext cx="15773400" cy="62531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8" name="Slide Number Placeholder 4">
            <a:extLst>
              <a:ext uri="{FF2B5EF4-FFF2-40B4-BE49-F238E27FC236}">
                <a16:creationId xmlns:a16="http://schemas.microsoft.com/office/drawing/2014/main" id="{CA91A0BB-FE19-1FB5-2645-7492DDD64342}"/>
              </a:ext>
            </a:extLst>
          </p:cNvPr>
          <p:cNvSpPr>
            <a:spLocks noGrp="1"/>
          </p:cNvSpPr>
          <p:nvPr>
            <p:ph type="sldNum" sz="quarter" idx="4"/>
          </p:nvPr>
        </p:nvSpPr>
        <p:spPr>
          <a:xfrm>
            <a:off x="7086600" y="9458326"/>
            <a:ext cx="4114800" cy="547688"/>
          </a:xfrm>
          <a:prstGeom prst="rect">
            <a:avLst/>
          </a:prstGeom>
        </p:spPr>
        <p:txBody>
          <a:bodyPr/>
          <a:lstStyle>
            <a:lvl1pPr algn="ctr">
              <a:defRPr>
                <a:solidFill>
                  <a:schemeClr val="tx2"/>
                </a:solidFill>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21651544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1371600" rtl="0" eaLnBrk="1" latinLnBrk="0" hangingPunct="1">
        <a:lnSpc>
          <a:spcPct val="90000"/>
        </a:lnSpc>
        <a:spcBef>
          <a:spcPct val="0"/>
        </a:spcBef>
        <a:buNone/>
        <a:defRPr sz="6000" b="1" kern="1200">
          <a:solidFill>
            <a:schemeClr val="tx2"/>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2"/>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2"/>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2"/>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2"/>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2"/>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sv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 Id="rId9"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6.png"/><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6.png"/><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mailto:utcsp@utoronto.ca"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8.jpg"/><Relationship Id="rId4" Type="http://schemas.openxmlformats.org/officeDocument/2006/relationships/hyperlink" Target="https://www.safeop.c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5.xml"/><Relationship Id="rId5" Type="http://schemas.openxmlformats.org/officeDocument/2006/relationships/image" Target="../media/image21.jpe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2000" r="-28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C83AE9-85CC-F18A-0898-9BC73962812A}"/>
              </a:ext>
            </a:extLst>
          </p:cNvPr>
          <p:cNvSpPr txBox="1"/>
          <p:nvPr/>
        </p:nvSpPr>
        <p:spPr>
          <a:xfrm>
            <a:off x="600226" y="2059227"/>
            <a:ext cx="7765991" cy="1384995"/>
          </a:xfrm>
          <a:prstGeom prst="rect">
            <a:avLst/>
          </a:prstGeom>
          <a:noFill/>
        </p:spPr>
        <p:txBody>
          <a:bodyPr wrap="square" rtlCol="0">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en-US" sz="8100" b="1" dirty="0">
                <a:solidFill>
                  <a:schemeClr val="bg1"/>
                </a:solidFill>
                <a:latin typeface="+mj-lt"/>
                <a:ea typeface="Urbanist Bold" panose="020B0A04040200000203" pitchFamily="34" charset="0"/>
                <a:cs typeface="Urbanist Bold" panose="020B0A04040200000203" pitchFamily="34" charset="0"/>
              </a:rPr>
              <a:t>SafeOp Project</a:t>
            </a:r>
            <a:endParaRPr lang="en-ID" sz="8100" b="1" dirty="0">
              <a:solidFill>
                <a:schemeClr val="bg1"/>
              </a:solidFill>
              <a:latin typeface="+mj-lt"/>
              <a:ea typeface="Urbanist Bold" panose="020B0A04040200000203" pitchFamily="34" charset="0"/>
              <a:cs typeface="Urbanist Bold" panose="020B0A04040200000203" pitchFamily="34" charset="0"/>
            </a:endParaRPr>
          </a:p>
        </p:txBody>
      </p:sp>
      <p:pic>
        <p:nvPicPr>
          <p:cNvPr id="5" name="Picture 9">
            <a:extLst>
              <a:ext uri="{FF2B5EF4-FFF2-40B4-BE49-F238E27FC236}">
                <a16:creationId xmlns:a16="http://schemas.microsoft.com/office/drawing/2014/main" id="{DDD1245C-6C9C-2373-77D7-C616AC708F1C}"/>
              </a:ext>
            </a:extLst>
          </p:cNvPr>
          <p:cNvPicPr>
            <a:picLocks noChangeAspect="1"/>
          </p:cNvPicPr>
          <p:nvPr/>
        </p:nvPicPr>
        <p:blipFill>
          <a:blip r:embed="rId4"/>
          <a:stretch>
            <a:fillRect/>
          </a:stretch>
        </p:blipFill>
        <p:spPr>
          <a:xfrm>
            <a:off x="2269122" y="3462191"/>
            <a:ext cx="3451052" cy="3451052"/>
          </a:xfrm>
          <a:prstGeom prst="rect">
            <a:avLst/>
          </a:prstGeom>
        </p:spPr>
      </p:pic>
      <p:pic>
        <p:nvPicPr>
          <p:cNvPr id="7" name="Graphic 6" descr="Arrow: Counter-clockwise curve outline">
            <a:extLst>
              <a:ext uri="{FF2B5EF4-FFF2-40B4-BE49-F238E27FC236}">
                <a16:creationId xmlns:a16="http://schemas.microsoft.com/office/drawing/2014/main" id="{3CDD9134-3BA0-5AB0-1F82-3CFEB96BCDA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771494">
            <a:off x="5128924" y="6241269"/>
            <a:ext cx="890604" cy="890604"/>
          </a:xfrm>
          <a:prstGeom prst="rect">
            <a:avLst/>
          </a:prstGeom>
        </p:spPr>
      </p:pic>
      <p:sp>
        <p:nvSpPr>
          <p:cNvPr id="9" name="TextBox 10">
            <a:extLst>
              <a:ext uri="{FF2B5EF4-FFF2-40B4-BE49-F238E27FC236}">
                <a16:creationId xmlns:a16="http://schemas.microsoft.com/office/drawing/2014/main" id="{793CF63B-B175-7AC8-FF29-0DE29538A254}"/>
              </a:ext>
            </a:extLst>
          </p:cNvPr>
          <p:cNvSpPr txBox="1"/>
          <p:nvPr/>
        </p:nvSpPr>
        <p:spPr>
          <a:xfrm>
            <a:off x="650876" y="6788687"/>
            <a:ext cx="6854852" cy="1103315"/>
          </a:xfrm>
          <a:prstGeom prst="rect">
            <a:avLst/>
          </a:prstGeom>
        </p:spPr>
        <p:txBody>
          <a:bodyPr lIns="0" tIns="0" rIns="0" bIns="0" rtlCol="0" anchor="t">
            <a:spAutoFit/>
          </a:bodyPr>
          <a:lstStyle/>
          <a:p>
            <a:pPr algn="ctr" defTabSz="1371600">
              <a:lnSpc>
                <a:spcPts val="4481"/>
              </a:lnSpc>
              <a:defRPr/>
            </a:pPr>
            <a:r>
              <a:rPr lang="en-US" sz="3200" dirty="0">
                <a:solidFill>
                  <a:srgbClr val="FFFFFF"/>
                </a:solidFill>
                <a:latin typeface="+mj-lt"/>
                <a:ea typeface="Arial MT Pro"/>
                <a:cs typeface="Arial MT Pro"/>
                <a:sym typeface="Arial MT Pro"/>
              </a:rPr>
              <a:t>Scan for </a:t>
            </a:r>
          </a:p>
          <a:p>
            <a:pPr algn="ctr" defTabSz="1371600">
              <a:lnSpc>
                <a:spcPts val="4481"/>
              </a:lnSpc>
              <a:defRPr/>
            </a:pPr>
            <a:r>
              <a:rPr lang="en-US" sz="3200" dirty="0">
                <a:solidFill>
                  <a:srgbClr val="FFFFFF"/>
                </a:solidFill>
                <a:latin typeface="+mj-lt"/>
                <a:ea typeface="Arial MT Pro"/>
                <a:cs typeface="Arial MT Pro"/>
                <a:sym typeface="Arial MT Pro"/>
              </a:rPr>
              <a:t>full recommendations</a:t>
            </a:r>
          </a:p>
        </p:txBody>
      </p:sp>
    </p:spTree>
    <p:extLst>
      <p:ext uri="{BB962C8B-B14F-4D97-AF65-F5344CB8AC3E}">
        <p14:creationId xmlns:p14="http://schemas.microsoft.com/office/powerpoint/2010/main" val="2136208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3">
            <a:extLst>
              <a:ext uri="{FF2B5EF4-FFF2-40B4-BE49-F238E27FC236}">
                <a16:creationId xmlns:a16="http://schemas.microsoft.com/office/drawing/2014/main" id="{2BF719D1-8052-33D4-536A-BDF7ED272683}"/>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Tree>
    <p:extLst>
      <p:ext uri="{BB962C8B-B14F-4D97-AF65-F5344CB8AC3E}">
        <p14:creationId xmlns:p14="http://schemas.microsoft.com/office/powerpoint/2010/main" val="2031463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A blue circle in a black background  AI-generated content may be incorrect."/>
          <p:cNvSpPr/>
          <p:nvPr/>
        </p:nvSpPr>
        <p:spPr>
          <a:xfrm>
            <a:off x="13609587" y="9327280"/>
            <a:ext cx="4028380" cy="663492"/>
          </a:xfrm>
          <a:custGeom>
            <a:avLst/>
            <a:gdLst/>
            <a:ahLst/>
            <a:cxnLst/>
            <a:rect l="l" t="t" r="r" b="b"/>
            <a:pathLst>
              <a:path w="4028380" h="663492">
                <a:moveTo>
                  <a:pt x="0" y="0"/>
                </a:moveTo>
                <a:lnTo>
                  <a:pt x="4028379" y="0"/>
                </a:lnTo>
                <a:lnTo>
                  <a:pt x="4028379" y="663492"/>
                </a:lnTo>
                <a:lnTo>
                  <a:pt x="0" y="663492"/>
                </a:lnTo>
                <a:lnTo>
                  <a:pt x="0" y="0"/>
                </a:lnTo>
                <a:close/>
              </a:path>
            </a:pathLst>
          </a:custGeom>
          <a:blipFill>
            <a:blip r:embed="rId3"/>
            <a:stretch>
              <a:fillRect t="-166" b="-167"/>
            </a:stretch>
          </a:blipFill>
        </p:spPr>
        <p:txBody>
          <a:bodyPr/>
          <a:lstStyle/>
          <a:p>
            <a:endParaRPr lang="en-US"/>
          </a:p>
        </p:txBody>
      </p:sp>
      <p:grpSp>
        <p:nvGrpSpPr>
          <p:cNvPr id="3" name="Group 3"/>
          <p:cNvGrpSpPr/>
          <p:nvPr/>
        </p:nvGrpSpPr>
        <p:grpSpPr>
          <a:xfrm>
            <a:off x="7439041" y="3083885"/>
            <a:ext cx="3407626" cy="4757298"/>
            <a:chOff x="0" y="0"/>
            <a:chExt cx="4543501" cy="6343064"/>
          </a:xfrm>
        </p:grpSpPr>
        <p:grpSp>
          <p:nvGrpSpPr>
            <p:cNvPr id="4" name="Group 4"/>
            <p:cNvGrpSpPr/>
            <p:nvPr/>
          </p:nvGrpSpPr>
          <p:grpSpPr>
            <a:xfrm>
              <a:off x="0" y="0"/>
              <a:ext cx="4543501" cy="6343064"/>
              <a:chOff x="0" y="0"/>
              <a:chExt cx="5554447" cy="7754418"/>
            </a:xfrm>
          </p:grpSpPr>
          <p:sp>
            <p:nvSpPr>
              <p:cNvPr id="5" name="Freeform 5"/>
              <p:cNvSpPr/>
              <p:nvPr/>
            </p:nvSpPr>
            <p:spPr>
              <a:xfrm>
                <a:off x="6350" y="6840"/>
                <a:ext cx="5541772" cy="7740670"/>
              </a:xfrm>
              <a:custGeom>
                <a:avLst/>
                <a:gdLst/>
                <a:ahLst/>
                <a:cxnLst/>
                <a:rect l="l" t="t" r="r" b="b"/>
                <a:pathLst>
                  <a:path w="5541772" h="7740670">
                    <a:moveTo>
                      <a:pt x="0" y="1212117"/>
                    </a:moveTo>
                    <a:cubicBezTo>
                      <a:pt x="0" y="542655"/>
                      <a:pt x="503555" y="0"/>
                      <a:pt x="1124839" y="0"/>
                    </a:cubicBezTo>
                    <a:lnTo>
                      <a:pt x="4416933" y="0"/>
                    </a:lnTo>
                    <a:cubicBezTo>
                      <a:pt x="5038090" y="0"/>
                      <a:pt x="5541772" y="542655"/>
                      <a:pt x="5541772" y="1212117"/>
                    </a:cubicBezTo>
                    <a:lnTo>
                      <a:pt x="5541772" y="6528553"/>
                    </a:lnTo>
                    <a:cubicBezTo>
                      <a:pt x="5541772" y="7198015"/>
                      <a:pt x="5038217" y="7740670"/>
                      <a:pt x="4416933" y="7740670"/>
                    </a:cubicBezTo>
                    <a:lnTo>
                      <a:pt x="1124839" y="7740670"/>
                    </a:lnTo>
                    <a:cubicBezTo>
                      <a:pt x="503555" y="7740670"/>
                      <a:pt x="0" y="7198015"/>
                      <a:pt x="0" y="6528553"/>
                    </a:cubicBezTo>
                    <a:close/>
                  </a:path>
                </a:pathLst>
              </a:custGeom>
              <a:solidFill>
                <a:srgbClr val="FFFFFF"/>
              </a:solidFill>
            </p:spPr>
            <p:txBody>
              <a:bodyPr/>
              <a:lstStyle/>
              <a:p>
                <a:endParaRPr lang="en-US"/>
              </a:p>
            </p:txBody>
          </p:sp>
          <p:sp>
            <p:nvSpPr>
              <p:cNvPr id="6" name="Freeform 6"/>
              <p:cNvSpPr/>
              <p:nvPr/>
            </p:nvSpPr>
            <p:spPr>
              <a:xfrm>
                <a:off x="0" y="0"/>
                <a:ext cx="5554472" cy="7754349"/>
              </a:xfrm>
              <a:custGeom>
                <a:avLst/>
                <a:gdLst/>
                <a:ahLst/>
                <a:cxnLst/>
                <a:rect l="l" t="t" r="r" b="b"/>
                <a:pathLst>
                  <a:path w="5554472" h="7754349">
                    <a:moveTo>
                      <a:pt x="0" y="1218957"/>
                    </a:moveTo>
                    <a:cubicBezTo>
                      <a:pt x="0" y="545802"/>
                      <a:pt x="506476" y="0"/>
                      <a:pt x="1131189" y="0"/>
                    </a:cubicBezTo>
                    <a:lnTo>
                      <a:pt x="4423283" y="0"/>
                    </a:lnTo>
                    <a:lnTo>
                      <a:pt x="4423283" y="6840"/>
                    </a:lnTo>
                    <a:lnTo>
                      <a:pt x="4423283" y="0"/>
                    </a:lnTo>
                    <a:cubicBezTo>
                      <a:pt x="5047996" y="0"/>
                      <a:pt x="5554472" y="545802"/>
                      <a:pt x="5554472" y="1218957"/>
                    </a:cubicBezTo>
                    <a:lnTo>
                      <a:pt x="5548122" y="1218957"/>
                    </a:lnTo>
                    <a:lnTo>
                      <a:pt x="5554472" y="1218957"/>
                    </a:lnTo>
                    <a:lnTo>
                      <a:pt x="5554472" y="6535393"/>
                    </a:lnTo>
                    <a:lnTo>
                      <a:pt x="5548122" y="6535393"/>
                    </a:lnTo>
                    <a:lnTo>
                      <a:pt x="5554472" y="6535393"/>
                    </a:lnTo>
                    <a:cubicBezTo>
                      <a:pt x="5554472" y="7208685"/>
                      <a:pt x="5047996" y="7754349"/>
                      <a:pt x="4423283" y="7754349"/>
                    </a:cubicBezTo>
                    <a:lnTo>
                      <a:pt x="4423283" y="7747510"/>
                    </a:lnTo>
                    <a:lnTo>
                      <a:pt x="4423283" y="7754349"/>
                    </a:lnTo>
                    <a:lnTo>
                      <a:pt x="1131189" y="7754349"/>
                    </a:lnTo>
                    <a:lnTo>
                      <a:pt x="1131189" y="7747510"/>
                    </a:lnTo>
                    <a:lnTo>
                      <a:pt x="1131189" y="7754349"/>
                    </a:lnTo>
                    <a:cubicBezTo>
                      <a:pt x="506476" y="7754349"/>
                      <a:pt x="0" y="7208684"/>
                      <a:pt x="0" y="6535393"/>
                    </a:cubicBezTo>
                    <a:lnTo>
                      <a:pt x="0" y="1218957"/>
                    </a:lnTo>
                    <a:lnTo>
                      <a:pt x="6350" y="1218957"/>
                    </a:lnTo>
                    <a:lnTo>
                      <a:pt x="0" y="1218957"/>
                    </a:lnTo>
                    <a:moveTo>
                      <a:pt x="12700" y="1218957"/>
                    </a:moveTo>
                    <a:lnTo>
                      <a:pt x="12700" y="6535393"/>
                    </a:lnTo>
                    <a:lnTo>
                      <a:pt x="6350" y="6535393"/>
                    </a:lnTo>
                    <a:lnTo>
                      <a:pt x="12700" y="6535393"/>
                    </a:lnTo>
                    <a:cubicBezTo>
                      <a:pt x="12700" y="7201024"/>
                      <a:pt x="513461" y="7740670"/>
                      <a:pt x="1131189" y="7740670"/>
                    </a:cubicBezTo>
                    <a:lnTo>
                      <a:pt x="4423283" y="7740670"/>
                    </a:lnTo>
                    <a:cubicBezTo>
                      <a:pt x="5041011" y="7740670"/>
                      <a:pt x="5541772" y="7201024"/>
                      <a:pt x="5541772" y="6535393"/>
                    </a:cubicBezTo>
                    <a:lnTo>
                      <a:pt x="5541772" y="1218957"/>
                    </a:lnTo>
                    <a:cubicBezTo>
                      <a:pt x="5541772" y="553325"/>
                      <a:pt x="5041011" y="13679"/>
                      <a:pt x="4423283" y="13679"/>
                    </a:cubicBezTo>
                    <a:lnTo>
                      <a:pt x="1131189" y="13679"/>
                    </a:lnTo>
                    <a:lnTo>
                      <a:pt x="1131189" y="6840"/>
                    </a:lnTo>
                    <a:lnTo>
                      <a:pt x="1131189" y="13679"/>
                    </a:lnTo>
                    <a:cubicBezTo>
                      <a:pt x="513461" y="13679"/>
                      <a:pt x="12700" y="553325"/>
                      <a:pt x="12700" y="1218957"/>
                    </a:cubicBezTo>
                    <a:close/>
                  </a:path>
                </a:pathLst>
              </a:custGeom>
              <a:solidFill>
                <a:srgbClr val="D9D9D9"/>
              </a:solidFill>
            </p:spPr>
            <p:txBody>
              <a:bodyPr/>
              <a:lstStyle/>
              <a:p>
                <a:endParaRPr lang="en-US"/>
              </a:p>
            </p:txBody>
          </p:sp>
        </p:grpSp>
        <p:sp>
          <p:nvSpPr>
            <p:cNvPr id="7" name="Freeform 7"/>
            <p:cNvSpPr/>
            <p:nvPr/>
          </p:nvSpPr>
          <p:spPr>
            <a:xfrm>
              <a:off x="253234" y="332329"/>
              <a:ext cx="4010861" cy="4330620"/>
            </a:xfrm>
            <a:custGeom>
              <a:avLst/>
              <a:gdLst/>
              <a:ahLst/>
              <a:cxnLst/>
              <a:rect l="l" t="t" r="r" b="b"/>
              <a:pathLst>
                <a:path w="4010861" h="4330620">
                  <a:moveTo>
                    <a:pt x="0" y="0"/>
                  </a:moveTo>
                  <a:lnTo>
                    <a:pt x="4010861" y="0"/>
                  </a:lnTo>
                  <a:lnTo>
                    <a:pt x="4010861" y="4330620"/>
                  </a:lnTo>
                  <a:lnTo>
                    <a:pt x="0" y="4330620"/>
                  </a:lnTo>
                  <a:lnTo>
                    <a:pt x="0" y="0"/>
                  </a:lnTo>
                  <a:close/>
                </a:path>
              </a:pathLst>
            </a:custGeom>
            <a:blipFill>
              <a:blip r:embed="rId4"/>
              <a:stretch>
                <a:fillRect l="-31029" r="-31029"/>
              </a:stretch>
            </a:blipFill>
          </p:spPr>
          <p:txBody>
            <a:bodyPr/>
            <a:lstStyle/>
            <a:p>
              <a:endParaRPr lang="en-US"/>
            </a:p>
          </p:txBody>
        </p:sp>
        <p:sp>
          <p:nvSpPr>
            <p:cNvPr id="8" name="TextBox 8"/>
            <p:cNvSpPr txBox="1"/>
            <p:nvPr/>
          </p:nvSpPr>
          <p:spPr>
            <a:xfrm>
              <a:off x="604303" y="4788609"/>
              <a:ext cx="3308722" cy="806450"/>
            </a:xfrm>
            <a:prstGeom prst="rect">
              <a:avLst/>
            </a:prstGeom>
          </p:spPr>
          <p:txBody>
            <a:bodyPr lIns="0" tIns="0" rIns="0" bIns="0" rtlCol="0" anchor="t">
              <a:spAutoFit/>
            </a:bodyPr>
            <a:lstStyle/>
            <a:p>
              <a:pPr algn="ctr">
                <a:lnSpc>
                  <a:spcPts val="4680"/>
                </a:lnSpc>
              </a:pPr>
              <a:r>
                <a:rPr lang="en-US" sz="3900">
                  <a:solidFill>
                    <a:srgbClr val="1E3765"/>
                  </a:solidFill>
                  <a:latin typeface="Arial"/>
                  <a:ea typeface="Arial"/>
                  <a:cs typeface="Arial"/>
                  <a:sym typeface="Arial"/>
                </a:rPr>
                <a:t>Follow-up</a:t>
              </a:r>
            </a:p>
          </p:txBody>
        </p:sp>
      </p:grpSp>
      <p:grpSp>
        <p:nvGrpSpPr>
          <p:cNvPr id="9" name="Group 9"/>
          <p:cNvGrpSpPr/>
          <p:nvPr/>
        </p:nvGrpSpPr>
        <p:grpSpPr>
          <a:xfrm>
            <a:off x="11037740" y="3083885"/>
            <a:ext cx="3407626" cy="4689243"/>
            <a:chOff x="0" y="0"/>
            <a:chExt cx="4543501" cy="6252324"/>
          </a:xfrm>
        </p:grpSpPr>
        <p:grpSp>
          <p:nvGrpSpPr>
            <p:cNvPr id="10" name="Group 10"/>
            <p:cNvGrpSpPr/>
            <p:nvPr/>
          </p:nvGrpSpPr>
          <p:grpSpPr>
            <a:xfrm>
              <a:off x="0" y="0"/>
              <a:ext cx="4543501" cy="6252324"/>
              <a:chOff x="0" y="0"/>
              <a:chExt cx="5554447" cy="7643489"/>
            </a:xfrm>
          </p:grpSpPr>
          <p:sp>
            <p:nvSpPr>
              <p:cNvPr id="11" name="Freeform 11"/>
              <p:cNvSpPr/>
              <p:nvPr/>
            </p:nvSpPr>
            <p:spPr>
              <a:xfrm>
                <a:off x="6350" y="6742"/>
                <a:ext cx="5541772" cy="7629938"/>
              </a:xfrm>
              <a:custGeom>
                <a:avLst/>
                <a:gdLst/>
                <a:ahLst/>
                <a:cxnLst/>
                <a:rect l="l" t="t" r="r" b="b"/>
                <a:pathLst>
                  <a:path w="5541772" h="7629938">
                    <a:moveTo>
                      <a:pt x="0" y="1194777"/>
                    </a:moveTo>
                    <a:cubicBezTo>
                      <a:pt x="0" y="534892"/>
                      <a:pt x="503555" y="0"/>
                      <a:pt x="1124839" y="0"/>
                    </a:cubicBezTo>
                    <a:lnTo>
                      <a:pt x="4416933" y="0"/>
                    </a:lnTo>
                    <a:cubicBezTo>
                      <a:pt x="5038090" y="0"/>
                      <a:pt x="5541772" y="534892"/>
                      <a:pt x="5541772" y="1194777"/>
                    </a:cubicBezTo>
                    <a:lnTo>
                      <a:pt x="5541772" y="6435160"/>
                    </a:lnTo>
                    <a:cubicBezTo>
                      <a:pt x="5541772" y="7095045"/>
                      <a:pt x="5038217" y="7629938"/>
                      <a:pt x="4416933" y="7629938"/>
                    </a:cubicBezTo>
                    <a:lnTo>
                      <a:pt x="1124839" y="7629938"/>
                    </a:lnTo>
                    <a:cubicBezTo>
                      <a:pt x="503555" y="7629938"/>
                      <a:pt x="0" y="7095045"/>
                      <a:pt x="0" y="6435160"/>
                    </a:cubicBezTo>
                    <a:close/>
                  </a:path>
                </a:pathLst>
              </a:custGeom>
              <a:solidFill>
                <a:srgbClr val="FFFFFF"/>
              </a:solidFill>
            </p:spPr>
            <p:txBody>
              <a:bodyPr/>
              <a:lstStyle/>
              <a:p>
                <a:endParaRPr lang="en-US"/>
              </a:p>
            </p:txBody>
          </p:sp>
          <p:sp>
            <p:nvSpPr>
              <p:cNvPr id="12" name="Freeform 12"/>
              <p:cNvSpPr/>
              <p:nvPr/>
            </p:nvSpPr>
            <p:spPr>
              <a:xfrm>
                <a:off x="0" y="0"/>
                <a:ext cx="5554472" cy="7643421"/>
              </a:xfrm>
              <a:custGeom>
                <a:avLst/>
                <a:gdLst/>
                <a:ahLst/>
                <a:cxnLst/>
                <a:rect l="l" t="t" r="r" b="b"/>
                <a:pathLst>
                  <a:path w="5554472" h="7643421">
                    <a:moveTo>
                      <a:pt x="0" y="1201519"/>
                    </a:moveTo>
                    <a:cubicBezTo>
                      <a:pt x="0" y="537994"/>
                      <a:pt x="506476" y="0"/>
                      <a:pt x="1131189" y="0"/>
                    </a:cubicBezTo>
                    <a:lnTo>
                      <a:pt x="4423283" y="0"/>
                    </a:lnTo>
                    <a:lnTo>
                      <a:pt x="4423283" y="6742"/>
                    </a:lnTo>
                    <a:lnTo>
                      <a:pt x="4423283" y="0"/>
                    </a:lnTo>
                    <a:cubicBezTo>
                      <a:pt x="5047996" y="0"/>
                      <a:pt x="5554472" y="537994"/>
                      <a:pt x="5554472" y="1201519"/>
                    </a:cubicBezTo>
                    <a:lnTo>
                      <a:pt x="5548122" y="1201519"/>
                    </a:lnTo>
                    <a:lnTo>
                      <a:pt x="5554472" y="1201519"/>
                    </a:lnTo>
                    <a:lnTo>
                      <a:pt x="5554472" y="6441902"/>
                    </a:lnTo>
                    <a:lnTo>
                      <a:pt x="5548122" y="6441902"/>
                    </a:lnTo>
                    <a:lnTo>
                      <a:pt x="5554472" y="6441902"/>
                    </a:lnTo>
                    <a:cubicBezTo>
                      <a:pt x="5554472" y="7105563"/>
                      <a:pt x="5047996" y="7643421"/>
                      <a:pt x="4423283" y="7643421"/>
                    </a:cubicBezTo>
                    <a:lnTo>
                      <a:pt x="4423283" y="7636680"/>
                    </a:lnTo>
                    <a:lnTo>
                      <a:pt x="4423283" y="7643421"/>
                    </a:lnTo>
                    <a:lnTo>
                      <a:pt x="1131189" y="7643421"/>
                    </a:lnTo>
                    <a:lnTo>
                      <a:pt x="1131189" y="7636680"/>
                    </a:lnTo>
                    <a:lnTo>
                      <a:pt x="1131189" y="7643421"/>
                    </a:lnTo>
                    <a:cubicBezTo>
                      <a:pt x="506476" y="7643421"/>
                      <a:pt x="0" y="7105562"/>
                      <a:pt x="0" y="6441902"/>
                    </a:cubicBezTo>
                    <a:lnTo>
                      <a:pt x="0" y="1201519"/>
                    </a:lnTo>
                    <a:lnTo>
                      <a:pt x="6350" y="1201519"/>
                    </a:lnTo>
                    <a:lnTo>
                      <a:pt x="0" y="1201519"/>
                    </a:lnTo>
                    <a:moveTo>
                      <a:pt x="12700" y="1201519"/>
                    </a:moveTo>
                    <a:lnTo>
                      <a:pt x="12700" y="6441902"/>
                    </a:lnTo>
                    <a:lnTo>
                      <a:pt x="6350" y="6441902"/>
                    </a:lnTo>
                    <a:lnTo>
                      <a:pt x="12700" y="6441902"/>
                    </a:lnTo>
                    <a:cubicBezTo>
                      <a:pt x="12700" y="7098011"/>
                      <a:pt x="513461" y="7629937"/>
                      <a:pt x="1131189" y="7629937"/>
                    </a:cubicBezTo>
                    <a:lnTo>
                      <a:pt x="4423283" y="7629937"/>
                    </a:lnTo>
                    <a:cubicBezTo>
                      <a:pt x="5041011" y="7629937"/>
                      <a:pt x="5541772" y="7098011"/>
                      <a:pt x="5541772" y="6441902"/>
                    </a:cubicBezTo>
                    <a:lnTo>
                      <a:pt x="5541772" y="1201519"/>
                    </a:lnTo>
                    <a:cubicBezTo>
                      <a:pt x="5541772" y="545410"/>
                      <a:pt x="5041011" y="13484"/>
                      <a:pt x="4423283" y="13484"/>
                    </a:cubicBezTo>
                    <a:lnTo>
                      <a:pt x="1131189" y="13484"/>
                    </a:lnTo>
                    <a:lnTo>
                      <a:pt x="1131189" y="6742"/>
                    </a:lnTo>
                    <a:lnTo>
                      <a:pt x="1131189" y="13484"/>
                    </a:lnTo>
                    <a:cubicBezTo>
                      <a:pt x="513461" y="13484"/>
                      <a:pt x="12700" y="545410"/>
                      <a:pt x="12700" y="1201519"/>
                    </a:cubicBezTo>
                    <a:close/>
                  </a:path>
                </a:pathLst>
              </a:custGeom>
              <a:solidFill>
                <a:srgbClr val="D9D9D9"/>
              </a:solidFill>
            </p:spPr>
            <p:txBody>
              <a:bodyPr/>
              <a:lstStyle/>
              <a:p>
                <a:endParaRPr lang="en-US"/>
              </a:p>
            </p:txBody>
          </p:sp>
        </p:grpSp>
        <p:grpSp>
          <p:nvGrpSpPr>
            <p:cNvPr id="13" name="Group 13"/>
            <p:cNvGrpSpPr/>
            <p:nvPr/>
          </p:nvGrpSpPr>
          <p:grpSpPr>
            <a:xfrm>
              <a:off x="255900" y="332329"/>
              <a:ext cx="4010861" cy="4330620"/>
              <a:chOff x="0" y="0"/>
              <a:chExt cx="4903292" cy="5294198"/>
            </a:xfrm>
          </p:grpSpPr>
          <p:sp>
            <p:nvSpPr>
              <p:cNvPr id="14" name="Freeform 14"/>
              <p:cNvSpPr/>
              <p:nvPr/>
            </p:nvSpPr>
            <p:spPr>
              <a:xfrm>
                <a:off x="0" y="0"/>
                <a:ext cx="4903343" cy="5294249"/>
              </a:xfrm>
              <a:custGeom>
                <a:avLst/>
                <a:gdLst/>
                <a:ahLst/>
                <a:cxnLst/>
                <a:rect l="l" t="t" r="r" b="b"/>
                <a:pathLst>
                  <a:path w="4903343" h="5294249">
                    <a:moveTo>
                      <a:pt x="0" y="0"/>
                    </a:moveTo>
                    <a:lnTo>
                      <a:pt x="4903343" y="0"/>
                    </a:lnTo>
                    <a:lnTo>
                      <a:pt x="4903343" y="5294249"/>
                    </a:lnTo>
                    <a:lnTo>
                      <a:pt x="0" y="5294249"/>
                    </a:lnTo>
                    <a:close/>
                  </a:path>
                </a:pathLst>
              </a:custGeom>
              <a:blipFill>
                <a:blip r:embed="rId5"/>
                <a:stretch>
                  <a:fillRect l="-30458" r="-30500"/>
                </a:stretch>
              </a:blipFill>
            </p:spPr>
            <p:txBody>
              <a:bodyPr/>
              <a:lstStyle/>
              <a:p>
                <a:endParaRPr lang="en-US"/>
              </a:p>
            </p:txBody>
          </p:sp>
        </p:grpSp>
        <p:sp>
          <p:nvSpPr>
            <p:cNvPr id="15" name="TextBox 15"/>
            <p:cNvSpPr txBox="1"/>
            <p:nvPr/>
          </p:nvSpPr>
          <p:spPr>
            <a:xfrm>
              <a:off x="563446" y="4643899"/>
              <a:ext cx="3439240" cy="1593850"/>
            </a:xfrm>
            <a:prstGeom prst="rect">
              <a:avLst/>
            </a:prstGeom>
          </p:spPr>
          <p:txBody>
            <a:bodyPr lIns="0" tIns="0" rIns="0" bIns="0" rtlCol="0" anchor="t">
              <a:spAutoFit/>
            </a:bodyPr>
            <a:lstStyle/>
            <a:p>
              <a:pPr algn="ctr">
                <a:lnSpc>
                  <a:spcPts val="4680"/>
                </a:lnSpc>
              </a:pPr>
              <a:r>
                <a:rPr lang="en-US" sz="3900">
                  <a:solidFill>
                    <a:srgbClr val="1E3765"/>
                  </a:solidFill>
                  <a:latin typeface="Arial"/>
                  <a:ea typeface="Arial"/>
                  <a:cs typeface="Arial"/>
                  <a:sym typeface="Arial"/>
                </a:rPr>
                <a:t>Patient education </a:t>
              </a:r>
            </a:p>
          </p:txBody>
        </p:sp>
      </p:grpSp>
      <p:grpSp>
        <p:nvGrpSpPr>
          <p:cNvPr id="16" name="Group 16"/>
          <p:cNvGrpSpPr/>
          <p:nvPr/>
        </p:nvGrpSpPr>
        <p:grpSpPr>
          <a:xfrm>
            <a:off x="3840342" y="3083885"/>
            <a:ext cx="3407626" cy="4806890"/>
            <a:chOff x="0" y="0"/>
            <a:chExt cx="4543501" cy="6409187"/>
          </a:xfrm>
        </p:grpSpPr>
        <p:grpSp>
          <p:nvGrpSpPr>
            <p:cNvPr id="17" name="Group 17"/>
            <p:cNvGrpSpPr/>
            <p:nvPr/>
          </p:nvGrpSpPr>
          <p:grpSpPr>
            <a:xfrm>
              <a:off x="0" y="0"/>
              <a:ext cx="4543501" cy="6409187"/>
              <a:chOff x="0" y="0"/>
              <a:chExt cx="5554447" cy="7835254"/>
            </a:xfrm>
          </p:grpSpPr>
          <p:sp>
            <p:nvSpPr>
              <p:cNvPr id="18" name="Freeform 18"/>
              <p:cNvSpPr/>
              <p:nvPr/>
            </p:nvSpPr>
            <p:spPr>
              <a:xfrm>
                <a:off x="6350" y="6911"/>
                <a:ext cx="5541772" cy="7821363"/>
              </a:xfrm>
              <a:custGeom>
                <a:avLst/>
                <a:gdLst/>
                <a:ahLst/>
                <a:cxnLst/>
                <a:rect l="l" t="t" r="r" b="b"/>
                <a:pathLst>
                  <a:path w="5541772" h="7821363">
                    <a:moveTo>
                      <a:pt x="0" y="1224753"/>
                    </a:moveTo>
                    <a:cubicBezTo>
                      <a:pt x="0" y="548312"/>
                      <a:pt x="503555" y="0"/>
                      <a:pt x="1124839" y="0"/>
                    </a:cubicBezTo>
                    <a:lnTo>
                      <a:pt x="4416933" y="0"/>
                    </a:lnTo>
                    <a:cubicBezTo>
                      <a:pt x="5038090" y="0"/>
                      <a:pt x="5541772" y="548312"/>
                      <a:pt x="5541772" y="1224753"/>
                    </a:cubicBezTo>
                    <a:lnTo>
                      <a:pt x="5541772" y="6596610"/>
                    </a:lnTo>
                    <a:cubicBezTo>
                      <a:pt x="5541772" y="7273051"/>
                      <a:pt x="5038217" y="7821363"/>
                      <a:pt x="4416933" y="7821363"/>
                    </a:cubicBezTo>
                    <a:lnTo>
                      <a:pt x="1124839" y="7821363"/>
                    </a:lnTo>
                    <a:cubicBezTo>
                      <a:pt x="503555" y="7821363"/>
                      <a:pt x="0" y="7273051"/>
                      <a:pt x="0" y="6596610"/>
                    </a:cubicBezTo>
                    <a:close/>
                  </a:path>
                </a:pathLst>
              </a:custGeom>
              <a:solidFill>
                <a:srgbClr val="FFFFFF"/>
              </a:solidFill>
            </p:spPr>
            <p:txBody>
              <a:bodyPr/>
              <a:lstStyle/>
              <a:p>
                <a:endParaRPr lang="en-US"/>
              </a:p>
            </p:txBody>
          </p:sp>
          <p:sp>
            <p:nvSpPr>
              <p:cNvPr id="19" name="Freeform 19"/>
              <p:cNvSpPr/>
              <p:nvPr/>
            </p:nvSpPr>
            <p:spPr>
              <a:xfrm>
                <a:off x="0" y="0"/>
                <a:ext cx="5554472" cy="7835185"/>
              </a:xfrm>
              <a:custGeom>
                <a:avLst/>
                <a:gdLst/>
                <a:ahLst/>
                <a:cxnLst/>
                <a:rect l="l" t="t" r="r" b="b"/>
                <a:pathLst>
                  <a:path w="5554472" h="7835185">
                    <a:moveTo>
                      <a:pt x="0" y="1231664"/>
                    </a:moveTo>
                    <a:cubicBezTo>
                      <a:pt x="0" y="551491"/>
                      <a:pt x="506476" y="0"/>
                      <a:pt x="1131189" y="0"/>
                    </a:cubicBezTo>
                    <a:lnTo>
                      <a:pt x="4423283" y="0"/>
                    </a:lnTo>
                    <a:lnTo>
                      <a:pt x="4423283" y="6911"/>
                    </a:lnTo>
                    <a:lnTo>
                      <a:pt x="4423283" y="0"/>
                    </a:lnTo>
                    <a:cubicBezTo>
                      <a:pt x="5047996" y="0"/>
                      <a:pt x="5554472" y="551491"/>
                      <a:pt x="5554472" y="1231664"/>
                    </a:cubicBezTo>
                    <a:lnTo>
                      <a:pt x="5548122" y="1231664"/>
                    </a:lnTo>
                    <a:lnTo>
                      <a:pt x="5554472" y="1231664"/>
                    </a:lnTo>
                    <a:lnTo>
                      <a:pt x="5554472" y="6603521"/>
                    </a:lnTo>
                    <a:lnTo>
                      <a:pt x="5548122" y="6603521"/>
                    </a:lnTo>
                    <a:lnTo>
                      <a:pt x="5554472" y="6603521"/>
                    </a:lnTo>
                    <a:cubicBezTo>
                      <a:pt x="5554472" y="7283832"/>
                      <a:pt x="5047996" y="7835185"/>
                      <a:pt x="4423283" y="7835185"/>
                    </a:cubicBezTo>
                    <a:lnTo>
                      <a:pt x="4423283" y="7828274"/>
                    </a:lnTo>
                    <a:lnTo>
                      <a:pt x="4423283" y="7835185"/>
                    </a:lnTo>
                    <a:lnTo>
                      <a:pt x="1131189" y="7835185"/>
                    </a:lnTo>
                    <a:lnTo>
                      <a:pt x="1131189" y="7828274"/>
                    </a:lnTo>
                    <a:lnTo>
                      <a:pt x="1131189" y="7835185"/>
                    </a:lnTo>
                    <a:cubicBezTo>
                      <a:pt x="506476" y="7835185"/>
                      <a:pt x="0" y="7283831"/>
                      <a:pt x="0" y="6603521"/>
                    </a:cubicBezTo>
                    <a:lnTo>
                      <a:pt x="0" y="1231664"/>
                    </a:lnTo>
                    <a:lnTo>
                      <a:pt x="6350" y="1231664"/>
                    </a:lnTo>
                    <a:lnTo>
                      <a:pt x="0" y="1231664"/>
                    </a:lnTo>
                    <a:moveTo>
                      <a:pt x="12700" y="1231664"/>
                    </a:moveTo>
                    <a:lnTo>
                      <a:pt x="12700" y="6603521"/>
                    </a:lnTo>
                    <a:lnTo>
                      <a:pt x="6350" y="6603521"/>
                    </a:lnTo>
                    <a:lnTo>
                      <a:pt x="12700" y="6603521"/>
                    </a:lnTo>
                    <a:cubicBezTo>
                      <a:pt x="12700" y="7276092"/>
                      <a:pt x="513461" y="7821363"/>
                      <a:pt x="1131189" y="7821363"/>
                    </a:cubicBezTo>
                    <a:lnTo>
                      <a:pt x="4423283" y="7821363"/>
                    </a:lnTo>
                    <a:cubicBezTo>
                      <a:pt x="5041011" y="7821363"/>
                      <a:pt x="5541772" y="7276092"/>
                      <a:pt x="5541772" y="6603521"/>
                    </a:cubicBezTo>
                    <a:lnTo>
                      <a:pt x="5541772" y="1231664"/>
                    </a:lnTo>
                    <a:cubicBezTo>
                      <a:pt x="5541772" y="559093"/>
                      <a:pt x="5041011" y="13822"/>
                      <a:pt x="4423283" y="13822"/>
                    </a:cubicBezTo>
                    <a:lnTo>
                      <a:pt x="1131189" y="13822"/>
                    </a:lnTo>
                    <a:lnTo>
                      <a:pt x="1131189" y="6911"/>
                    </a:lnTo>
                    <a:lnTo>
                      <a:pt x="1131189" y="13822"/>
                    </a:lnTo>
                    <a:cubicBezTo>
                      <a:pt x="513461" y="13822"/>
                      <a:pt x="12700" y="559093"/>
                      <a:pt x="12700" y="1231664"/>
                    </a:cubicBezTo>
                    <a:close/>
                  </a:path>
                </a:pathLst>
              </a:custGeom>
              <a:solidFill>
                <a:srgbClr val="D9D9D9"/>
              </a:solidFill>
            </p:spPr>
            <p:txBody>
              <a:bodyPr/>
              <a:lstStyle/>
              <a:p>
                <a:endParaRPr lang="en-US"/>
              </a:p>
            </p:txBody>
          </p:sp>
        </p:grpSp>
        <p:grpSp>
          <p:nvGrpSpPr>
            <p:cNvPr id="20" name="Group 20"/>
            <p:cNvGrpSpPr/>
            <p:nvPr/>
          </p:nvGrpSpPr>
          <p:grpSpPr>
            <a:xfrm>
              <a:off x="255900" y="332329"/>
              <a:ext cx="4010861" cy="4330620"/>
              <a:chOff x="0" y="0"/>
              <a:chExt cx="4903292" cy="5294198"/>
            </a:xfrm>
          </p:grpSpPr>
          <p:sp>
            <p:nvSpPr>
              <p:cNvPr id="21" name="Freeform 21"/>
              <p:cNvSpPr/>
              <p:nvPr/>
            </p:nvSpPr>
            <p:spPr>
              <a:xfrm>
                <a:off x="0" y="0"/>
                <a:ext cx="4903343" cy="5294249"/>
              </a:xfrm>
              <a:custGeom>
                <a:avLst/>
                <a:gdLst/>
                <a:ahLst/>
                <a:cxnLst/>
                <a:rect l="l" t="t" r="r" b="b"/>
                <a:pathLst>
                  <a:path w="4903343" h="5294249">
                    <a:moveTo>
                      <a:pt x="0" y="0"/>
                    </a:moveTo>
                    <a:lnTo>
                      <a:pt x="4903343" y="0"/>
                    </a:lnTo>
                    <a:lnTo>
                      <a:pt x="4903343" y="5294249"/>
                    </a:lnTo>
                    <a:lnTo>
                      <a:pt x="0" y="5294249"/>
                    </a:lnTo>
                    <a:close/>
                  </a:path>
                </a:pathLst>
              </a:custGeom>
              <a:blipFill>
                <a:blip r:embed="rId6"/>
                <a:stretch>
                  <a:fillRect l="-30905" r="-30905"/>
                </a:stretch>
              </a:blipFill>
            </p:spPr>
            <p:txBody>
              <a:bodyPr/>
              <a:lstStyle/>
              <a:p>
                <a:endParaRPr lang="en-US"/>
              </a:p>
            </p:txBody>
          </p:sp>
        </p:grpSp>
        <p:sp>
          <p:nvSpPr>
            <p:cNvPr id="22" name="TextBox 22"/>
            <p:cNvSpPr txBox="1"/>
            <p:nvPr/>
          </p:nvSpPr>
          <p:spPr>
            <a:xfrm>
              <a:off x="0" y="4737693"/>
              <a:ext cx="4543501" cy="1593850"/>
            </a:xfrm>
            <a:prstGeom prst="rect">
              <a:avLst/>
            </a:prstGeom>
          </p:spPr>
          <p:txBody>
            <a:bodyPr lIns="0" tIns="0" rIns="0" bIns="0" rtlCol="0" anchor="t">
              <a:spAutoFit/>
            </a:bodyPr>
            <a:lstStyle/>
            <a:p>
              <a:pPr algn="ctr">
                <a:lnSpc>
                  <a:spcPts val="4680"/>
                </a:lnSpc>
              </a:pPr>
              <a:r>
                <a:rPr lang="en-US" sz="3900">
                  <a:solidFill>
                    <a:srgbClr val="1E3765"/>
                  </a:solidFill>
                  <a:latin typeface="Arial"/>
                  <a:ea typeface="Arial"/>
                  <a:cs typeface="Arial"/>
                  <a:sym typeface="Arial"/>
                </a:rPr>
                <a:t>Prescribing practices</a:t>
              </a:r>
            </a:p>
          </p:txBody>
        </p:sp>
      </p:grpSp>
      <p:grpSp>
        <p:nvGrpSpPr>
          <p:cNvPr id="23" name="Group 23"/>
          <p:cNvGrpSpPr/>
          <p:nvPr/>
        </p:nvGrpSpPr>
        <p:grpSpPr>
          <a:xfrm>
            <a:off x="152830" y="3083885"/>
            <a:ext cx="3496438" cy="4825352"/>
            <a:chOff x="0" y="0"/>
            <a:chExt cx="4661918" cy="6433803"/>
          </a:xfrm>
        </p:grpSpPr>
        <p:grpSp>
          <p:nvGrpSpPr>
            <p:cNvPr id="24" name="Group 24"/>
            <p:cNvGrpSpPr/>
            <p:nvPr/>
          </p:nvGrpSpPr>
          <p:grpSpPr>
            <a:xfrm>
              <a:off x="69628" y="0"/>
              <a:ext cx="4543501" cy="6433803"/>
              <a:chOff x="0" y="0"/>
              <a:chExt cx="5554447" cy="7865347"/>
            </a:xfrm>
          </p:grpSpPr>
          <p:sp>
            <p:nvSpPr>
              <p:cNvPr id="25" name="Freeform 25"/>
              <p:cNvSpPr/>
              <p:nvPr/>
            </p:nvSpPr>
            <p:spPr>
              <a:xfrm>
                <a:off x="6350" y="6937"/>
                <a:ext cx="5541772" cy="7851402"/>
              </a:xfrm>
              <a:custGeom>
                <a:avLst/>
                <a:gdLst/>
                <a:ahLst/>
                <a:cxnLst/>
                <a:rect l="l" t="t" r="r" b="b"/>
                <a:pathLst>
                  <a:path w="5541772" h="7851402">
                    <a:moveTo>
                      <a:pt x="0" y="1229457"/>
                    </a:moveTo>
                    <a:cubicBezTo>
                      <a:pt x="0" y="550419"/>
                      <a:pt x="503555" y="0"/>
                      <a:pt x="1124839" y="0"/>
                    </a:cubicBezTo>
                    <a:lnTo>
                      <a:pt x="4416933" y="0"/>
                    </a:lnTo>
                    <a:cubicBezTo>
                      <a:pt x="5038090" y="0"/>
                      <a:pt x="5541772" y="550419"/>
                      <a:pt x="5541772" y="1229457"/>
                    </a:cubicBezTo>
                    <a:lnTo>
                      <a:pt x="5541772" y="6621946"/>
                    </a:lnTo>
                    <a:cubicBezTo>
                      <a:pt x="5541772" y="7300985"/>
                      <a:pt x="5038217" y="7851403"/>
                      <a:pt x="4416933" y="7851403"/>
                    </a:cubicBezTo>
                    <a:lnTo>
                      <a:pt x="1124839" y="7851403"/>
                    </a:lnTo>
                    <a:cubicBezTo>
                      <a:pt x="503555" y="7851403"/>
                      <a:pt x="0" y="7300985"/>
                      <a:pt x="0" y="6621946"/>
                    </a:cubicBezTo>
                    <a:close/>
                  </a:path>
                </a:pathLst>
              </a:custGeom>
              <a:solidFill>
                <a:srgbClr val="FFFFFF"/>
              </a:solidFill>
            </p:spPr>
            <p:txBody>
              <a:bodyPr/>
              <a:lstStyle/>
              <a:p>
                <a:endParaRPr lang="en-US"/>
              </a:p>
            </p:txBody>
          </p:sp>
          <p:sp>
            <p:nvSpPr>
              <p:cNvPr id="26" name="Freeform 26"/>
              <p:cNvSpPr/>
              <p:nvPr/>
            </p:nvSpPr>
            <p:spPr>
              <a:xfrm>
                <a:off x="0" y="0"/>
                <a:ext cx="5554472" cy="7865277"/>
              </a:xfrm>
              <a:custGeom>
                <a:avLst/>
                <a:gdLst/>
                <a:ahLst/>
                <a:cxnLst/>
                <a:rect l="l" t="t" r="r" b="b"/>
                <a:pathLst>
                  <a:path w="5554472" h="7865277">
                    <a:moveTo>
                      <a:pt x="0" y="1236394"/>
                    </a:moveTo>
                    <a:cubicBezTo>
                      <a:pt x="0" y="553609"/>
                      <a:pt x="506476" y="0"/>
                      <a:pt x="1131189" y="0"/>
                    </a:cubicBezTo>
                    <a:lnTo>
                      <a:pt x="4423283" y="0"/>
                    </a:lnTo>
                    <a:lnTo>
                      <a:pt x="4423283" y="6937"/>
                    </a:lnTo>
                    <a:lnTo>
                      <a:pt x="4423283" y="0"/>
                    </a:lnTo>
                    <a:cubicBezTo>
                      <a:pt x="5047996" y="0"/>
                      <a:pt x="5554472" y="553609"/>
                      <a:pt x="5554472" y="1236394"/>
                    </a:cubicBezTo>
                    <a:lnTo>
                      <a:pt x="5548122" y="1236394"/>
                    </a:lnTo>
                    <a:lnTo>
                      <a:pt x="5554472" y="1236394"/>
                    </a:lnTo>
                    <a:lnTo>
                      <a:pt x="5554472" y="6628883"/>
                    </a:lnTo>
                    <a:lnTo>
                      <a:pt x="5548122" y="6628883"/>
                    </a:lnTo>
                    <a:lnTo>
                      <a:pt x="5554472" y="6628883"/>
                    </a:lnTo>
                    <a:cubicBezTo>
                      <a:pt x="5554472" y="7311807"/>
                      <a:pt x="5047996" y="7865277"/>
                      <a:pt x="4423283" y="7865277"/>
                    </a:cubicBezTo>
                    <a:lnTo>
                      <a:pt x="4423283" y="7858340"/>
                    </a:lnTo>
                    <a:lnTo>
                      <a:pt x="4423283" y="7865277"/>
                    </a:lnTo>
                    <a:lnTo>
                      <a:pt x="1131189" y="7865277"/>
                    </a:lnTo>
                    <a:lnTo>
                      <a:pt x="1131189" y="7858340"/>
                    </a:lnTo>
                    <a:lnTo>
                      <a:pt x="1131189" y="7865277"/>
                    </a:lnTo>
                    <a:cubicBezTo>
                      <a:pt x="506476" y="7865277"/>
                      <a:pt x="0" y="7311806"/>
                      <a:pt x="0" y="6628883"/>
                    </a:cubicBezTo>
                    <a:lnTo>
                      <a:pt x="0" y="1236394"/>
                    </a:lnTo>
                    <a:lnTo>
                      <a:pt x="6350" y="1236394"/>
                    </a:lnTo>
                    <a:lnTo>
                      <a:pt x="0" y="1236394"/>
                    </a:lnTo>
                    <a:moveTo>
                      <a:pt x="12700" y="1236394"/>
                    </a:moveTo>
                    <a:lnTo>
                      <a:pt x="12700" y="6628883"/>
                    </a:lnTo>
                    <a:lnTo>
                      <a:pt x="6350" y="6628883"/>
                    </a:lnTo>
                    <a:lnTo>
                      <a:pt x="12700" y="6628883"/>
                    </a:lnTo>
                    <a:cubicBezTo>
                      <a:pt x="12700" y="7304036"/>
                      <a:pt x="513461" y="7851403"/>
                      <a:pt x="1131189" y="7851403"/>
                    </a:cubicBezTo>
                    <a:lnTo>
                      <a:pt x="4423283" y="7851403"/>
                    </a:lnTo>
                    <a:cubicBezTo>
                      <a:pt x="5041011" y="7851403"/>
                      <a:pt x="5541772" y="7304036"/>
                      <a:pt x="5541772" y="6628883"/>
                    </a:cubicBezTo>
                    <a:lnTo>
                      <a:pt x="5541772" y="1236394"/>
                    </a:lnTo>
                    <a:cubicBezTo>
                      <a:pt x="5541772" y="561241"/>
                      <a:pt x="5041011" y="13875"/>
                      <a:pt x="4423283" y="13875"/>
                    </a:cubicBezTo>
                    <a:lnTo>
                      <a:pt x="1131189" y="13875"/>
                    </a:lnTo>
                    <a:lnTo>
                      <a:pt x="1131189" y="6937"/>
                    </a:lnTo>
                    <a:lnTo>
                      <a:pt x="1131189" y="13875"/>
                    </a:lnTo>
                    <a:cubicBezTo>
                      <a:pt x="513461" y="13875"/>
                      <a:pt x="12700" y="561241"/>
                      <a:pt x="12700" y="1236394"/>
                    </a:cubicBezTo>
                    <a:close/>
                  </a:path>
                </a:pathLst>
              </a:custGeom>
              <a:solidFill>
                <a:srgbClr val="D9D9D9"/>
              </a:solidFill>
            </p:spPr>
            <p:txBody>
              <a:bodyPr/>
              <a:lstStyle/>
              <a:p>
                <a:endParaRPr lang="en-US"/>
              </a:p>
            </p:txBody>
          </p:sp>
        </p:grpSp>
        <p:sp>
          <p:nvSpPr>
            <p:cNvPr id="27" name="Freeform 27"/>
            <p:cNvSpPr/>
            <p:nvPr/>
          </p:nvSpPr>
          <p:spPr>
            <a:xfrm>
              <a:off x="325528" y="337920"/>
              <a:ext cx="4010861" cy="4330620"/>
            </a:xfrm>
            <a:custGeom>
              <a:avLst/>
              <a:gdLst/>
              <a:ahLst/>
              <a:cxnLst/>
              <a:rect l="l" t="t" r="r" b="b"/>
              <a:pathLst>
                <a:path w="4010861" h="4330620">
                  <a:moveTo>
                    <a:pt x="0" y="0"/>
                  </a:moveTo>
                  <a:lnTo>
                    <a:pt x="4010862" y="0"/>
                  </a:lnTo>
                  <a:lnTo>
                    <a:pt x="4010862" y="4330620"/>
                  </a:lnTo>
                  <a:lnTo>
                    <a:pt x="0" y="4330620"/>
                  </a:lnTo>
                  <a:lnTo>
                    <a:pt x="0" y="0"/>
                  </a:lnTo>
                  <a:close/>
                </a:path>
              </a:pathLst>
            </a:custGeom>
            <a:blipFill>
              <a:blip r:embed="rId7"/>
              <a:stretch>
                <a:fillRect l="-30878" r="-30878"/>
              </a:stretch>
            </a:blipFill>
          </p:spPr>
          <p:txBody>
            <a:bodyPr/>
            <a:lstStyle/>
            <a:p>
              <a:endParaRPr lang="en-US"/>
            </a:p>
          </p:txBody>
        </p:sp>
        <p:sp>
          <p:nvSpPr>
            <p:cNvPr id="28" name="TextBox 28"/>
            <p:cNvSpPr txBox="1"/>
            <p:nvPr/>
          </p:nvSpPr>
          <p:spPr>
            <a:xfrm>
              <a:off x="0" y="4742696"/>
              <a:ext cx="4661918" cy="1593850"/>
            </a:xfrm>
            <a:prstGeom prst="rect">
              <a:avLst/>
            </a:prstGeom>
          </p:spPr>
          <p:txBody>
            <a:bodyPr lIns="0" tIns="0" rIns="0" bIns="0" rtlCol="0" anchor="t">
              <a:spAutoFit/>
            </a:bodyPr>
            <a:lstStyle/>
            <a:p>
              <a:pPr algn="ctr">
                <a:lnSpc>
                  <a:spcPts val="4680"/>
                </a:lnSpc>
              </a:pPr>
              <a:r>
                <a:rPr lang="en-US" sz="3900">
                  <a:solidFill>
                    <a:srgbClr val="1E3765"/>
                  </a:solidFill>
                  <a:latin typeface="Arial"/>
                  <a:ea typeface="Arial"/>
                  <a:cs typeface="Arial"/>
                  <a:sym typeface="Arial"/>
                </a:rPr>
                <a:t>Risk Assessment </a:t>
              </a:r>
            </a:p>
          </p:txBody>
        </p:sp>
      </p:grpSp>
      <p:sp>
        <p:nvSpPr>
          <p:cNvPr id="29" name="TextBox 29"/>
          <p:cNvSpPr txBox="1"/>
          <p:nvPr/>
        </p:nvSpPr>
        <p:spPr>
          <a:xfrm>
            <a:off x="905111" y="681037"/>
            <a:ext cx="12172057" cy="790575"/>
          </a:xfrm>
          <a:prstGeom prst="rect">
            <a:avLst/>
          </a:prstGeom>
        </p:spPr>
        <p:txBody>
          <a:bodyPr lIns="0" tIns="0" rIns="0" bIns="0" rtlCol="0" anchor="t">
            <a:spAutoFit/>
          </a:bodyPr>
          <a:lstStyle/>
          <a:p>
            <a:pPr algn="l">
              <a:lnSpc>
                <a:spcPts val="6000"/>
              </a:lnSpc>
            </a:pPr>
            <a:r>
              <a:rPr lang="en-US" sz="5000" b="1">
                <a:solidFill>
                  <a:srgbClr val="1E3765"/>
                </a:solidFill>
                <a:latin typeface="Arial Bold"/>
                <a:ea typeface="Arial Bold"/>
                <a:cs typeface="Arial Bold"/>
                <a:sym typeface="Arial Bold"/>
              </a:rPr>
              <a:t>Post- Surgical Pain: Emerging Guidance</a:t>
            </a:r>
          </a:p>
        </p:txBody>
      </p:sp>
      <p:sp>
        <p:nvSpPr>
          <p:cNvPr id="30" name="TextBox 30"/>
          <p:cNvSpPr txBox="1"/>
          <p:nvPr/>
        </p:nvSpPr>
        <p:spPr>
          <a:xfrm>
            <a:off x="905111" y="1712596"/>
            <a:ext cx="10625138" cy="609600"/>
          </a:xfrm>
          <a:prstGeom prst="rect">
            <a:avLst/>
          </a:prstGeom>
        </p:spPr>
        <p:txBody>
          <a:bodyPr lIns="0" tIns="0" rIns="0" bIns="0" rtlCol="0" anchor="t">
            <a:spAutoFit/>
          </a:bodyPr>
          <a:lstStyle/>
          <a:p>
            <a:pPr algn="l">
              <a:lnSpc>
                <a:spcPts val="4679"/>
              </a:lnSpc>
            </a:pPr>
            <a:r>
              <a:rPr lang="en-US" sz="3899" i="1">
                <a:solidFill>
                  <a:srgbClr val="1E3765"/>
                </a:solidFill>
                <a:latin typeface="Arial Italics"/>
                <a:ea typeface="Arial Italics"/>
                <a:cs typeface="Arial Italics"/>
                <a:sym typeface="Arial Italics"/>
              </a:rPr>
              <a:t>5 domains of responsible post-surgical pain care</a:t>
            </a:r>
          </a:p>
        </p:txBody>
      </p:sp>
      <p:grpSp>
        <p:nvGrpSpPr>
          <p:cNvPr id="31" name="Group 31"/>
          <p:cNvGrpSpPr/>
          <p:nvPr/>
        </p:nvGrpSpPr>
        <p:grpSpPr>
          <a:xfrm>
            <a:off x="15159835" y="-2686845"/>
            <a:ext cx="5465858" cy="5465858"/>
            <a:chOff x="0" y="0"/>
            <a:chExt cx="7287811" cy="7287811"/>
          </a:xfrm>
        </p:grpSpPr>
        <p:grpSp>
          <p:nvGrpSpPr>
            <p:cNvPr id="32" name="Group 32"/>
            <p:cNvGrpSpPr/>
            <p:nvPr/>
          </p:nvGrpSpPr>
          <p:grpSpPr>
            <a:xfrm rot="-4236900">
              <a:off x="786442" y="786442"/>
              <a:ext cx="5714927" cy="5714927"/>
              <a:chOff x="0" y="0"/>
              <a:chExt cx="6525946" cy="6525946"/>
            </a:xfrm>
          </p:grpSpPr>
          <p:sp>
            <p:nvSpPr>
              <p:cNvPr id="33" name="Freeform 33"/>
              <p:cNvSpPr/>
              <p:nvPr/>
            </p:nvSpPr>
            <p:spPr>
              <a:xfrm>
                <a:off x="0" y="0"/>
                <a:ext cx="6525895" cy="6525895"/>
              </a:xfrm>
              <a:custGeom>
                <a:avLst/>
                <a:gdLst/>
                <a:ahLst/>
                <a:cxnLst/>
                <a:rect l="l" t="t" r="r" b="b"/>
                <a:pathLst>
                  <a:path w="6525895" h="6525895">
                    <a:moveTo>
                      <a:pt x="0" y="3263011"/>
                    </a:moveTo>
                    <a:cubicBezTo>
                      <a:pt x="0" y="1460881"/>
                      <a:pt x="1460881" y="0"/>
                      <a:pt x="3263011" y="0"/>
                    </a:cubicBezTo>
                    <a:cubicBezTo>
                      <a:pt x="5065141" y="0"/>
                      <a:pt x="6525895" y="1460881"/>
                      <a:pt x="6525895" y="3263011"/>
                    </a:cubicBezTo>
                    <a:cubicBezTo>
                      <a:pt x="6525895" y="5065141"/>
                      <a:pt x="5065014" y="6525895"/>
                      <a:pt x="3263011" y="6525895"/>
                    </a:cubicBezTo>
                    <a:cubicBezTo>
                      <a:pt x="1461008" y="6525895"/>
                      <a:pt x="0" y="5065014"/>
                      <a:pt x="0" y="3263011"/>
                    </a:cubicBezTo>
                    <a:close/>
                  </a:path>
                </a:pathLst>
              </a:custGeom>
              <a:solidFill>
                <a:srgbClr val="1F3867"/>
              </a:solidFill>
            </p:spPr>
            <p:txBody>
              <a:bodyPr/>
              <a:lstStyle/>
              <a:p>
                <a:endParaRPr lang="en-US"/>
              </a:p>
            </p:txBody>
          </p:sp>
        </p:grpSp>
        <p:sp>
          <p:nvSpPr>
            <p:cNvPr id="34" name="Freeform 34"/>
            <p:cNvSpPr/>
            <p:nvPr/>
          </p:nvSpPr>
          <p:spPr>
            <a:xfrm>
              <a:off x="1860741" y="4062477"/>
              <a:ext cx="1783165" cy="1783165"/>
            </a:xfrm>
            <a:custGeom>
              <a:avLst/>
              <a:gdLst/>
              <a:ahLst/>
              <a:cxnLst/>
              <a:rect l="l" t="t" r="r" b="b"/>
              <a:pathLst>
                <a:path w="1783165" h="1783165">
                  <a:moveTo>
                    <a:pt x="0" y="0"/>
                  </a:moveTo>
                  <a:lnTo>
                    <a:pt x="1783165" y="0"/>
                  </a:lnTo>
                  <a:lnTo>
                    <a:pt x="1783165" y="1783165"/>
                  </a:lnTo>
                  <a:lnTo>
                    <a:pt x="0" y="1783165"/>
                  </a:lnTo>
                  <a:lnTo>
                    <a:pt x="0" y="0"/>
                  </a:lnTo>
                  <a:close/>
                </a:path>
              </a:pathLst>
            </a:custGeom>
            <a:blipFill>
              <a:blip r:embed="rId8"/>
              <a:stretch>
                <a:fillRect/>
              </a:stretch>
            </a:blipFill>
          </p:spPr>
          <p:txBody>
            <a:bodyPr/>
            <a:lstStyle/>
            <a:p>
              <a:endParaRPr lang="en-US"/>
            </a:p>
          </p:txBody>
        </p:sp>
      </p:grpSp>
      <p:grpSp>
        <p:nvGrpSpPr>
          <p:cNvPr id="35" name="Group 35"/>
          <p:cNvGrpSpPr/>
          <p:nvPr/>
        </p:nvGrpSpPr>
        <p:grpSpPr>
          <a:xfrm>
            <a:off x="14636439" y="3083885"/>
            <a:ext cx="3407626" cy="4701119"/>
            <a:chOff x="0" y="0"/>
            <a:chExt cx="4543501" cy="6268159"/>
          </a:xfrm>
        </p:grpSpPr>
        <p:grpSp>
          <p:nvGrpSpPr>
            <p:cNvPr id="36" name="Group 36"/>
            <p:cNvGrpSpPr/>
            <p:nvPr/>
          </p:nvGrpSpPr>
          <p:grpSpPr>
            <a:xfrm>
              <a:off x="0" y="0"/>
              <a:ext cx="4543501" cy="6268159"/>
              <a:chOff x="0" y="0"/>
              <a:chExt cx="5554447" cy="7662847"/>
            </a:xfrm>
          </p:grpSpPr>
          <p:sp>
            <p:nvSpPr>
              <p:cNvPr id="37" name="Freeform 37"/>
              <p:cNvSpPr/>
              <p:nvPr/>
            </p:nvSpPr>
            <p:spPr>
              <a:xfrm>
                <a:off x="6350" y="6759"/>
                <a:ext cx="5541772" cy="7649261"/>
              </a:xfrm>
              <a:custGeom>
                <a:avLst/>
                <a:gdLst/>
                <a:ahLst/>
                <a:cxnLst/>
                <a:rect l="l" t="t" r="r" b="b"/>
                <a:pathLst>
                  <a:path w="5541772" h="7649261">
                    <a:moveTo>
                      <a:pt x="0" y="1197803"/>
                    </a:moveTo>
                    <a:cubicBezTo>
                      <a:pt x="0" y="536247"/>
                      <a:pt x="503555" y="0"/>
                      <a:pt x="1124839" y="0"/>
                    </a:cubicBezTo>
                    <a:lnTo>
                      <a:pt x="4416933" y="0"/>
                    </a:lnTo>
                    <a:cubicBezTo>
                      <a:pt x="5038090" y="0"/>
                      <a:pt x="5541772" y="536247"/>
                      <a:pt x="5541772" y="1197803"/>
                    </a:cubicBezTo>
                    <a:lnTo>
                      <a:pt x="5541772" y="6451458"/>
                    </a:lnTo>
                    <a:cubicBezTo>
                      <a:pt x="5541772" y="7113014"/>
                      <a:pt x="5038217" y="7649261"/>
                      <a:pt x="4416933" y="7649261"/>
                    </a:cubicBezTo>
                    <a:lnTo>
                      <a:pt x="1124839" y="7649261"/>
                    </a:lnTo>
                    <a:cubicBezTo>
                      <a:pt x="503555" y="7649261"/>
                      <a:pt x="0" y="7113014"/>
                      <a:pt x="0" y="6451458"/>
                    </a:cubicBezTo>
                    <a:close/>
                  </a:path>
                </a:pathLst>
              </a:custGeom>
              <a:solidFill>
                <a:srgbClr val="FFFFFF"/>
              </a:solidFill>
            </p:spPr>
            <p:txBody>
              <a:bodyPr/>
              <a:lstStyle/>
              <a:p>
                <a:endParaRPr lang="en-US"/>
              </a:p>
            </p:txBody>
          </p:sp>
          <p:sp>
            <p:nvSpPr>
              <p:cNvPr id="38" name="Freeform 38"/>
              <p:cNvSpPr/>
              <p:nvPr/>
            </p:nvSpPr>
            <p:spPr>
              <a:xfrm>
                <a:off x="0" y="0"/>
                <a:ext cx="5554472" cy="7662779"/>
              </a:xfrm>
              <a:custGeom>
                <a:avLst/>
                <a:gdLst/>
                <a:ahLst/>
                <a:cxnLst/>
                <a:rect l="l" t="t" r="r" b="b"/>
                <a:pathLst>
                  <a:path w="5554472" h="7662779">
                    <a:moveTo>
                      <a:pt x="0" y="1204562"/>
                    </a:moveTo>
                    <a:cubicBezTo>
                      <a:pt x="0" y="539356"/>
                      <a:pt x="506476" y="0"/>
                      <a:pt x="1131189" y="0"/>
                    </a:cubicBezTo>
                    <a:lnTo>
                      <a:pt x="4423283" y="0"/>
                    </a:lnTo>
                    <a:lnTo>
                      <a:pt x="4423283" y="6759"/>
                    </a:lnTo>
                    <a:lnTo>
                      <a:pt x="4423283" y="0"/>
                    </a:lnTo>
                    <a:cubicBezTo>
                      <a:pt x="5047996" y="0"/>
                      <a:pt x="5554472" y="539356"/>
                      <a:pt x="5554472" y="1204562"/>
                    </a:cubicBezTo>
                    <a:lnTo>
                      <a:pt x="5548122" y="1204562"/>
                    </a:lnTo>
                    <a:lnTo>
                      <a:pt x="5554472" y="1204562"/>
                    </a:lnTo>
                    <a:lnTo>
                      <a:pt x="5554472" y="6458217"/>
                    </a:lnTo>
                    <a:lnTo>
                      <a:pt x="5548122" y="6458217"/>
                    </a:lnTo>
                    <a:lnTo>
                      <a:pt x="5554472" y="6458217"/>
                    </a:lnTo>
                    <a:cubicBezTo>
                      <a:pt x="5554472" y="7123558"/>
                      <a:pt x="5047996" y="7662779"/>
                      <a:pt x="4423283" y="7662779"/>
                    </a:cubicBezTo>
                    <a:lnTo>
                      <a:pt x="4423283" y="7656020"/>
                    </a:lnTo>
                    <a:lnTo>
                      <a:pt x="4423283" y="7662779"/>
                    </a:lnTo>
                    <a:lnTo>
                      <a:pt x="1131189" y="7662779"/>
                    </a:lnTo>
                    <a:lnTo>
                      <a:pt x="1131189" y="7656020"/>
                    </a:lnTo>
                    <a:lnTo>
                      <a:pt x="1131189" y="7662779"/>
                    </a:lnTo>
                    <a:cubicBezTo>
                      <a:pt x="506476" y="7662779"/>
                      <a:pt x="0" y="7123557"/>
                      <a:pt x="0" y="6458217"/>
                    </a:cubicBezTo>
                    <a:lnTo>
                      <a:pt x="0" y="1204562"/>
                    </a:lnTo>
                    <a:lnTo>
                      <a:pt x="6350" y="1204562"/>
                    </a:lnTo>
                    <a:lnTo>
                      <a:pt x="0" y="1204562"/>
                    </a:lnTo>
                    <a:moveTo>
                      <a:pt x="12700" y="1204562"/>
                    </a:moveTo>
                    <a:lnTo>
                      <a:pt x="12700" y="6458217"/>
                    </a:lnTo>
                    <a:lnTo>
                      <a:pt x="6350" y="6458217"/>
                    </a:lnTo>
                    <a:lnTo>
                      <a:pt x="12700" y="6458217"/>
                    </a:lnTo>
                    <a:cubicBezTo>
                      <a:pt x="12700" y="7115987"/>
                      <a:pt x="513461" y="7649261"/>
                      <a:pt x="1131189" y="7649261"/>
                    </a:cubicBezTo>
                    <a:lnTo>
                      <a:pt x="4423283" y="7649261"/>
                    </a:lnTo>
                    <a:cubicBezTo>
                      <a:pt x="5041011" y="7649261"/>
                      <a:pt x="5541772" y="7115987"/>
                      <a:pt x="5541772" y="6458217"/>
                    </a:cubicBezTo>
                    <a:lnTo>
                      <a:pt x="5541772" y="1204562"/>
                    </a:lnTo>
                    <a:cubicBezTo>
                      <a:pt x="5541772" y="546791"/>
                      <a:pt x="5041011" y="13518"/>
                      <a:pt x="4423283" y="13518"/>
                    </a:cubicBezTo>
                    <a:lnTo>
                      <a:pt x="1131189" y="13518"/>
                    </a:lnTo>
                    <a:lnTo>
                      <a:pt x="1131189" y="6759"/>
                    </a:lnTo>
                    <a:lnTo>
                      <a:pt x="1131189" y="13518"/>
                    </a:lnTo>
                    <a:cubicBezTo>
                      <a:pt x="513461" y="13518"/>
                      <a:pt x="12700" y="546791"/>
                      <a:pt x="12700" y="1204562"/>
                    </a:cubicBezTo>
                    <a:close/>
                  </a:path>
                </a:pathLst>
              </a:custGeom>
              <a:solidFill>
                <a:srgbClr val="D9D9D9"/>
              </a:solidFill>
            </p:spPr>
            <p:txBody>
              <a:bodyPr/>
              <a:lstStyle/>
              <a:p>
                <a:endParaRPr lang="en-US"/>
              </a:p>
            </p:txBody>
          </p:sp>
        </p:grpSp>
        <p:sp>
          <p:nvSpPr>
            <p:cNvPr id="39" name="Freeform 39"/>
            <p:cNvSpPr/>
            <p:nvPr/>
          </p:nvSpPr>
          <p:spPr>
            <a:xfrm>
              <a:off x="253234" y="332329"/>
              <a:ext cx="4010861" cy="4330620"/>
            </a:xfrm>
            <a:custGeom>
              <a:avLst/>
              <a:gdLst/>
              <a:ahLst/>
              <a:cxnLst/>
              <a:rect l="l" t="t" r="r" b="b"/>
              <a:pathLst>
                <a:path w="4010861" h="4330620">
                  <a:moveTo>
                    <a:pt x="0" y="0"/>
                  </a:moveTo>
                  <a:lnTo>
                    <a:pt x="4010861" y="0"/>
                  </a:lnTo>
                  <a:lnTo>
                    <a:pt x="4010861" y="4330620"/>
                  </a:lnTo>
                  <a:lnTo>
                    <a:pt x="0" y="4330620"/>
                  </a:lnTo>
                  <a:lnTo>
                    <a:pt x="0" y="0"/>
                  </a:lnTo>
                  <a:close/>
                </a:path>
              </a:pathLst>
            </a:custGeom>
            <a:blipFill>
              <a:blip r:embed="rId9"/>
              <a:stretch>
                <a:fillRect l="-22068" r="-22068"/>
              </a:stretch>
            </a:blipFill>
          </p:spPr>
          <p:txBody>
            <a:bodyPr/>
            <a:lstStyle/>
            <a:p>
              <a:endParaRPr lang="en-US"/>
            </a:p>
          </p:txBody>
        </p:sp>
        <p:sp>
          <p:nvSpPr>
            <p:cNvPr id="40" name="TextBox 40"/>
            <p:cNvSpPr txBox="1"/>
            <p:nvPr/>
          </p:nvSpPr>
          <p:spPr>
            <a:xfrm>
              <a:off x="604303" y="4674309"/>
              <a:ext cx="3308722" cy="1593850"/>
            </a:xfrm>
            <a:prstGeom prst="rect">
              <a:avLst/>
            </a:prstGeom>
          </p:spPr>
          <p:txBody>
            <a:bodyPr lIns="0" tIns="0" rIns="0" bIns="0" rtlCol="0" anchor="t">
              <a:spAutoFit/>
            </a:bodyPr>
            <a:lstStyle/>
            <a:p>
              <a:pPr algn="ctr">
                <a:lnSpc>
                  <a:spcPts val="4680"/>
                </a:lnSpc>
              </a:pPr>
              <a:r>
                <a:rPr lang="en-US" sz="3900">
                  <a:solidFill>
                    <a:srgbClr val="1E3765"/>
                  </a:solidFill>
                  <a:latin typeface="Arial"/>
                  <a:ea typeface="Arial"/>
                  <a:cs typeface="Arial"/>
                  <a:sym typeface="Arial"/>
                </a:rPr>
                <a:t>Policies &amp; Training</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200957">
            <a:off x="9515294" y="446813"/>
            <a:ext cx="7689019" cy="7689019"/>
          </a:xfrm>
          <a:custGeom>
            <a:avLst/>
            <a:gdLst/>
            <a:ahLst/>
            <a:cxnLst/>
            <a:rect l="l" t="t" r="r" b="b"/>
            <a:pathLst>
              <a:path w="7689019" h="7689019">
                <a:moveTo>
                  <a:pt x="0" y="0"/>
                </a:moveTo>
                <a:lnTo>
                  <a:pt x="7689019" y="0"/>
                </a:lnTo>
                <a:lnTo>
                  <a:pt x="7689019" y="7689018"/>
                </a:lnTo>
                <a:lnTo>
                  <a:pt x="0" y="7689018"/>
                </a:lnTo>
                <a:lnTo>
                  <a:pt x="0" y="0"/>
                </a:lnTo>
                <a:close/>
              </a:path>
            </a:pathLst>
          </a:custGeom>
          <a:blipFill>
            <a:blip>
              <a:alphaModFix amt="31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9414948" y="346466"/>
            <a:ext cx="7689019" cy="7689019"/>
          </a:xfrm>
          <a:custGeom>
            <a:avLst/>
            <a:gdLst/>
            <a:ahLst/>
            <a:cxnLst/>
            <a:rect l="l" t="t" r="r" b="b"/>
            <a:pathLst>
              <a:path w="7689019" h="7689019">
                <a:moveTo>
                  <a:pt x="0" y="0"/>
                </a:moveTo>
                <a:lnTo>
                  <a:pt x="7689019" y="0"/>
                </a:lnTo>
                <a:lnTo>
                  <a:pt x="7689019" y="7689019"/>
                </a:lnTo>
                <a:lnTo>
                  <a:pt x="0" y="768901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0185279" y="1114248"/>
            <a:ext cx="6148356" cy="6354148"/>
            <a:chOff x="0" y="0"/>
            <a:chExt cx="6362700" cy="6575666"/>
          </a:xfrm>
        </p:grpSpPr>
        <p:sp>
          <p:nvSpPr>
            <p:cNvPr id="5" name="Freeform 5"/>
            <p:cNvSpPr/>
            <p:nvPr/>
          </p:nvSpPr>
          <p:spPr>
            <a:xfrm>
              <a:off x="6350" y="6350"/>
              <a:ext cx="6350013" cy="6562979"/>
            </a:xfrm>
            <a:custGeom>
              <a:avLst/>
              <a:gdLst/>
              <a:ahLst/>
              <a:cxnLst/>
              <a:rect l="l" t="t" r="r" b="b"/>
              <a:pathLst>
                <a:path w="6350013" h="6562979">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3" y="484594"/>
                    <a:pt x="6350013" y="1082383"/>
                  </a:cubicBezTo>
                  <a:lnTo>
                    <a:pt x="6350013" y="5480583"/>
                  </a:lnTo>
                  <a:close/>
                </a:path>
              </a:pathLst>
            </a:custGeom>
            <a:blipFill>
              <a:blip r:embed="rId5"/>
              <a:stretch>
                <a:fillRect l="-27563" r="-27563"/>
              </a:stretch>
            </a:blipFill>
          </p:spPr>
          <p:txBody>
            <a:bodyPr/>
            <a:lstStyle/>
            <a:p>
              <a:endParaRPr lang="en-US"/>
            </a:p>
          </p:txBody>
        </p:sp>
      </p:grpSp>
      <p:sp>
        <p:nvSpPr>
          <p:cNvPr id="6" name="TextBox 6"/>
          <p:cNvSpPr txBox="1"/>
          <p:nvPr/>
        </p:nvSpPr>
        <p:spPr>
          <a:xfrm>
            <a:off x="1028700" y="866781"/>
            <a:ext cx="8115300" cy="1651000"/>
          </a:xfrm>
          <a:prstGeom prst="rect">
            <a:avLst/>
          </a:prstGeom>
        </p:spPr>
        <p:txBody>
          <a:bodyPr lIns="0" tIns="0" rIns="0" bIns="0" rtlCol="0" anchor="t">
            <a:spAutoFit/>
          </a:bodyPr>
          <a:lstStyle/>
          <a:p>
            <a:pPr algn="l">
              <a:lnSpc>
                <a:spcPts val="6500"/>
              </a:lnSpc>
            </a:pPr>
            <a:r>
              <a:rPr lang="en-US" sz="5000" b="1" dirty="0">
                <a:solidFill>
                  <a:srgbClr val="1F3867"/>
                </a:solidFill>
                <a:latin typeface="Arial Bold"/>
                <a:ea typeface="Arial Bold"/>
                <a:cs typeface="Arial Bold"/>
                <a:sym typeface="Arial Bold"/>
              </a:rPr>
              <a:t>Case: What would you prescribe at discharge? </a:t>
            </a:r>
          </a:p>
        </p:txBody>
      </p:sp>
      <p:grpSp>
        <p:nvGrpSpPr>
          <p:cNvPr id="7" name="Group 7"/>
          <p:cNvGrpSpPr/>
          <p:nvPr/>
        </p:nvGrpSpPr>
        <p:grpSpPr>
          <a:xfrm>
            <a:off x="12164310" y="6121858"/>
            <a:ext cx="5108325" cy="4203242"/>
            <a:chOff x="0" y="0"/>
            <a:chExt cx="7572791" cy="6231059"/>
          </a:xfrm>
        </p:grpSpPr>
        <p:sp>
          <p:nvSpPr>
            <p:cNvPr id="8" name="Freeform 8"/>
            <p:cNvSpPr/>
            <p:nvPr/>
          </p:nvSpPr>
          <p:spPr>
            <a:xfrm>
              <a:off x="0" y="0"/>
              <a:ext cx="7572791" cy="6231059"/>
            </a:xfrm>
            <a:custGeom>
              <a:avLst/>
              <a:gdLst/>
              <a:ahLst/>
              <a:cxnLst/>
              <a:rect l="l" t="t" r="r" b="b"/>
              <a:pathLst>
                <a:path w="7572791" h="6231059">
                  <a:moveTo>
                    <a:pt x="45466" y="0"/>
                  </a:moveTo>
                  <a:lnTo>
                    <a:pt x="7527325" y="0"/>
                  </a:lnTo>
                  <a:cubicBezTo>
                    <a:pt x="7552435" y="0"/>
                    <a:pt x="7572791" y="20356"/>
                    <a:pt x="7572791" y="45466"/>
                  </a:cubicBezTo>
                  <a:lnTo>
                    <a:pt x="7572791" y="6185593"/>
                  </a:lnTo>
                  <a:cubicBezTo>
                    <a:pt x="7572791" y="6210703"/>
                    <a:pt x="7552435" y="6231059"/>
                    <a:pt x="7527325" y="6231059"/>
                  </a:cubicBezTo>
                  <a:lnTo>
                    <a:pt x="45466" y="6231059"/>
                  </a:lnTo>
                  <a:cubicBezTo>
                    <a:pt x="20356" y="6231059"/>
                    <a:pt x="0" y="6210703"/>
                    <a:pt x="0" y="6185593"/>
                  </a:cubicBezTo>
                  <a:lnTo>
                    <a:pt x="0" y="45466"/>
                  </a:lnTo>
                  <a:cubicBezTo>
                    <a:pt x="0" y="20356"/>
                    <a:pt x="20356" y="0"/>
                    <a:pt x="45466" y="0"/>
                  </a:cubicBezTo>
                  <a:close/>
                </a:path>
              </a:pathLst>
            </a:custGeom>
            <a:solidFill>
              <a:srgbClr val="F4F4F4"/>
            </a:solidFill>
            <a:ln cap="rnd">
              <a:noFill/>
              <a:prstDash val="sysDot"/>
              <a:round/>
            </a:ln>
          </p:spPr>
          <p:txBody>
            <a:bodyPr/>
            <a:lstStyle/>
            <a:p>
              <a:endParaRPr lang="en-US"/>
            </a:p>
          </p:txBody>
        </p:sp>
        <p:sp>
          <p:nvSpPr>
            <p:cNvPr id="9" name="TextBox 9"/>
            <p:cNvSpPr txBox="1"/>
            <p:nvPr/>
          </p:nvSpPr>
          <p:spPr>
            <a:xfrm>
              <a:off x="0" y="-76200"/>
              <a:ext cx="7572791" cy="6307259"/>
            </a:xfrm>
            <a:prstGeom prst="rect">
              <a:avLst/>
            </a:prstGeom>
          </p:spPr>
          <p:txBody>
            <a:bodyPr lIns="254000" tIns="254000" rIns="254000" bIns="254000" rtlCol="0" anchor="ctr"/>
            <a:lstStyle/>
            <a:p>
              <a:pPr algn="l">
                <a:lnSpc>
                  <a:spcPts val="4200"/>
                </a:lnSpc>
              </a:pPr>
              <a:r>
                <a:rPr lang="en-US" sz="3000" b="1" dirty="0">
                  <a:solidFill>
                    <a:srgbClr val="2A2E3A"/>
                  </a:solidFill>
                  <a:latin typeface="Arial Bold"/>
                  <a:ea typeface="Arial Bold"/>
                  <a:cs typeface="Arial Bold"/>
                  <a:sym typeface="Arial Bold"/>
                </a:rPr>
                <a:t>65-year-old patient</a:t>
              </a:r>
            </a:p>
            <a:p>
              <a:pPr algn="l">
                <a:lnSpc>
                  <a:spcPts val="4200"/>
                </a:lnSpc>
              </a:pPr>
              <a:r>
                <a:rPr lang="en-US" sz="3000" b="1" dirty="0">
                  <a:solidFill>
                    <a:srgbClr val="2A2E3A"/>
                  </a:solidFill>
                  <a:latin typeface="Arial Bold"/>
                  <a:ea typeface="Arial Bold"/>
                  <a:cs typeface="Arial Bold"/>
                  <a:sym typeface="Arial Bold"/>
                </a:rPr>
                <a:t>Total knee arthroplasty</a:t>
              </a:r>
            </a:p>
            <a:p>
              <a:pPr algn="l">
                <a:lnSpc>
                  <a:spcPts val="4200"/>
                </a:lnSpc>
              </a:pPr>
              <a:r>
                <a:rPr lang="en-US" sz="3000" b="1" dirty="0">
                  <a:solidFill>
                    <a:srgbClr val="2A2E3A"/>
                  </a:solidFill>
                  <a:latin typeface="Arial Bold"/>
                  <a:ea typeface="Arial Bold"/>
                  <a:cs typeface="Arial Bold"/>
                  <a:sym typeface="Arial Bold"/>
                </a:rPr>
                <a:t>Moderate opioid use in hospital</a:t>
              </a:r>
            </a:p>
            <a:p>
              <a:pPr algn="l">
                <a:lnSpc>
                  <a:spcPts val="4200"/>
                </a:lnSpc>
              </a:pPr>
              <a:r>
                <a:rPr lang="en-US" sz="3000" b="1" dirty="0">
                  <a:solidFill>
                    <a:srgbClr val="2A2E3A"/>
                  </a:solidFill>
                  <a:latin typeface="Arial Bold"/>
                  <a:ea typeface="Arial Bold"/>
                  <a:cs typeface="Arial Bold"/>
                  <a:sym typeface="Arial Bold"/>
                </a:rPr>
                <a:t>Expected recovery &gt;4 weeks</a:t>
              </a:r>
            </a:p>
            <a:p>
              <a:pPr algn="l">
                <a:lnSpc>
                  <a:spcPts val="4200"/>
                </a:lnSpc>
              </a:pPr>
              <a:endParaRPr lang="en-US" sz="3000" b="1" dirty="0">
                <a:solidFill>
                  <a:srgbClr val="2A2E3A"/>
                </a:solidFill>
                <a:latin typeface="Arial Bold"/>
                <a:ea typeface="Arial Bold"/>
                <a:cs typeface="Arial Bold"/>
                <a:sym typeface="Arial Bold"/>
              </a:endParaRPr>
            </a:p>
          </p:txBody>
        </p:sp>
      </p:grpSp>
      <p:sp>
        <p:nvSpPr>
          <p:cNvPr id="10" name="Freeform 10" descr="A blue circle in a black background  AI-generated content may be incorrect."/>
          <p:cNvSpPr/>
          <p:nvPr/>
        </p:nvSpPr>
        <p:spPr>
          <a:xfrm>
            <a:off x="428831" y="9258300"/>
            <a:ext cx="4028380" cy="663492"/>
          </a:xfrm>
          <a:custGeom>
            <a:avLst/>
            <a:gdLst/>
            <a:ahLst/>
            <a:cxnLst/>
            <a:rect l="l" t="t" r="r" b="b"/>
            <a:pathLst>
              <a:path w="4028380" h="663492">
                <a:moveTo>
                  <a:pt x="0" y="0"/>
                </a:moveTo>
                <a:lnTo>
                  <a:pt x="4028380" y="0"/>
                </a:lnTo>
                <a:lnTo>
                  <a:pt x="4028380" y="663492"/>
                </a:lnTo>
                <a:lnTo>
                  <a:pt x="0" y="663492"/>
                </a:lnTo>
                <a:lnTo>
                  <a:pt x="0" y="0"/>
                </a:lnTo>
                <a:close/>
              </a:path>
            </a:pathLst>
          </a:custGeom>
          <a:blipFill>
            <a:blip r:embed="rId6"/>
            <a:stretch>
              <a:fillRect t="-166" b="-167"/>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200957">
            <a:off x="13210948" y="115159"/>
            <a:ext cx="4805242" cy="4805242"/>
          </a:xfrm>
          <a:custGeom>
            <a:avLst/>
            <a:gdLst/>
            <a:ahLst/>
            <a:cxnLst/>
            <a:rect l="l" t="t" r="r" b="b"/>
            <a:pathLst>
              <a:path w="4805242" h="4805242">
                <a:moveTo>
                  <a:pt x="0" y="0"/>
                </a:moveTo>
                <a:lnTo>
                  <a:pt x="4805243" y="0"/>
                </a:lnTo>
                <a:lnTo>
                  <a:pt x="4805243" y="4805243"/>
                </a:lnTo>
                <a:lnTo>
                  <a:pt x="0" y="4805243"/>
                </a:lnTo>
                <a:lnTo>
                  <a:pt x="0" y="0"/>
                </a:lnTo>
                <a:close/>
              </a:path>
            </a:pathLst>
          </a:custGeom>
          <a:blipFill>
            <a:blip>
              <a:alphaModFix amt="31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3148237" y="52448"/>
            <a:ext cx="4805242" cy="4805242"/>
          </a:xfrm>
          <a:custGeom>
            <a:avLst/>
            <a:gdLst/>
            <a:ahLst/>
            <a:cxnLst/>
            <a:rect l="l" t="t" r="r" b="b"/>
            <a:pathLst>
              <a:path w="4805242" h="4805242">
                <a:moveTo>
                  <a:pt x="0" y="0"/>
                </a:moveTo>
                <a:lnTo>
                  <a:pt x="4805242" y="0"/>
                </a:lnTo>
                <a:lnTo>
                  <a:pt x="4805242" y="4805242"/>
                </a:lnTo>
                <a:lnTo>
                  <a:pt x="0" y="48052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3629655" y="532272"/>
            <a:ext cx="3842407" cy="3971016"/>
            <a:chOff x="0" y="0"/>
            <a:chExt cx="6362700" cy="6575666"/>
          </a:xfrm>
        </p:grpSpPr>
        <p:sp>
          <p:nvSpPr>
            <p:cNvPr id="5" name="Freeform 5"/>
            <p:cNvSpPr/>
            <p:nvPr/>
          </p:nvSpPr>
          <p:spPr>
            <a:xfrm>
              <a:off x="6350" y="6350"/>
              <a:ext cx="6350013" cy="6562979"/>
            </a:xfrm>
            <a:custGeom>
              <a:avLst/>
              <a:gdLst/>
              <a:ahLst/>
              <a:cxnLst/>
              <a:rect l="l" t="t" r="r" b="b"/>
              <a:pathLst>
                <a:path w="6350013" h="6562979">
                  <a:moveTo>
                    <a:pt x="6350000" y="5480583"/>
                  </a:moveTo>
                  <a:cubicBezTo>
                    <a:pt x="6350000" y="6078372"/>
                    <a:pt x="5865419" y="6562979"/>
                    <a:pt x="5267617" y="6562979"/>
                  </a:cubicBezTo>
                  <a:lnTo>
                    <a:pt x="1082383" y="6562979"/>
                  </a:lnTo>
                  <a:cubicBezTo>
                    <a:pt x="484594" y="6562979"/>
                    <a:pt x="0" y="6078385"/>
                    <a:pt x="0" y="5480583"/>
                  </a:cubicBezTo>
                  <a:lnTo>
                    <a:pt x="0" y="1082383"/>
                  </a:lnTo>
                  <a:cubicBezTo>
                    <a:pt x="0" y="484594"/>
                    <a:pt x="484581" y="0"/>
                    <a:pt x="1082383" y="0"/>
                  </a:cubicBezTo>
                  <a:lnTo>
                    <a:pt x="5267630" y="0"/>
                  </a:lnTo>
                  <a:cubicBezTo>
                    <a:pt x="5865419" y="0"/>
                    <a:pt x="6350013" y="484594"/>
                    <a:pt x="6350013" y="1082383"/>
                  </a:cubicBezTo>
                  <a:lnTo>
                    <a:pt x="6350013" y="5480583"/>
                  </a:lnTo>
                  <a:close/>
                </a:path>
              </a:pathLst>
            </a:custGeom>
            <a:blipFill>
              <a:blip r:embed="rId5"/>
              <a:stretch>
                <a:fillRect l="-27563" r="-27563"/>
              </a:stretch>
            </a:blipFill>
          </p:spPr>
          <p:txBody>
            <a:bodyPr/>
            <a:lstStyle/>
            <a:p>
              <a:endParaRPr lang="en-US"/>
            </a:p>
          </p:txBody>
        </p:sp>
      </p:grpSp>
      <p:sp>
        <p:nvSpPr>
          <p:cNvPr id="6" name="TextBox 6"/>
          <p:cNvSpPr txBox="1"/>
          <p:nvPr/>
        </p:nvSpPr>
        <p:spPr>
          <a:xfrm>
            <a:off x="1028700" y="456072"/>
            <a:ext cx="10563836" cy="831850"/>
          </a:xfrm>
          <a:prstGeom prst="rect">
            <a:avLst/>
          </a:prstGeom>
        </p:spPr>
        <p:txBody>
          <a:bodyPr lIns="0" tIns="0" rIns="0" bIns="0" rtlCol="0" anchor="t">
            <a:spAutoFit/>
          </a:bodyPr>
          <a:lstStyle/>
          <a:p>
            <a:pPr algn="l">
              <a:lnSpc>
                <a:spcPts val="6500"/>
              </a:lnSpc>
            </a:pPr>
            <a:r>
              <a:rPr lang="en-US" sz="5000" b="1">
                <a:solidFill>
                  <a:srgbClr val="1F3867"/>
                </a:solidFill>
                <a:latin typeface="Arial Bold"/>
                <a:ea typeface="Arial Bold"/>
                <a:cs typeface="Arial Bold"/>
                <a:sym typeface="Arial Bold"/>
              </a:rPr>
              <a:t>Applying the recommendations</a:t>
            </a:r>
          </a:p>
        </p:txBody>
      </p:sp>
      <p:grpSp>
        <p:nvGrpSpPr>
          <p:cNvPr id="7" name="Group 7"/>
          <p:cNvGrpSpPr/>
          <p:nvPr/>
        </p:nvGrpSpPr>
        <p:grpSpPr>
          <a:xfrm>
            <a:off x="13059407" y="4857690"/>
            <a:ext cx="5108325" cy="3869351"/>
            <a:chOff x="0" y="0"/>
            <a:chExt cx="7572791" cy="5736085"/>
          </a:xfrm>
        </p:grpSpPr>
        <p:sp>
          <p:nvSpPr>
            <p:cNvPr id="8" name="Freeform 8"/>
            <p:cNvSpPr/>
            <p:nvPr/>
          </p:nvSpPr>
          <p:spPr>
            <a:xfrm>
              <a:off x="0" y="0"/>
              <a:ext cx="7572791" cy="5736085"/>
            </a:xfrm>
            <a:custGeom>
              <a:avLst/>
              <a:gdLst/>
              <a:ahLst/>
              <a:cxnLst/>
              <a:rect l="l" t="t" r="r" b="b"/>
              <a:pathLst>
                <a:path w="7572791" h="5736085">
                  <a:moveTo>
                    <a:pt x="45466" y="0"/>
                  </a:moveTo>
                  <a:lnTo>
                    <a:pt x="7527325" y="0"/>
                  </a:lnTo>
                  <a:cubicBezTo>
                    <a:pt x="7552435" y="0"/>
                    <a:pt x="7572791" y="20356"/>
                    <a:pt x="7572791" y="45466"/>
                  </a:cubicBezTo>
                  <a:lnTo>
                    <a:pt x="7572791" y="5690619"/>
                  </a:lnTo>
                  <a:cubicBezTo>
                    <a:pt x="7572791" y="5715729"/>
                    <a:pt x="7552435" y="5736085"/>
                    <a:pt x="7527325" y="5736085"/>
                  </a:cubicBezTo>
                  <a:lnTo>
                    <a:pt x="45466" y="5736085"/>
                  </a:lnTo>
                  <a:cubicBezTo>
                    <a:pt x="20356" y="5736085"/>
                    <a:pt x="0" y="5715729"/>
                    <a:pt x="0" y="5690619"/>
                  </a:cubicBezTo>
                  <a:lnTo>
                    <a:pt x="0" y="45466"/>
                  </a:lnTo>
                  <a:cubicBezTo>
                    <a:pt x="0" y="20356"/>
                    <a:pt x="20356" y="0"/>
                    <a:pt x="45466" y="0"/>
                  </a:cubicBezTo>
                  <a:close/>
                </a:path>
              </a:pathLst>
            </a:custGeom>
            <a:solidFill>
              <a:srgbClr val="F4F4F4"/>
            </a:solidFill>
            <a:ln cap="rnd">
              <a:noFill/>
              <a:prstDash val="sysDot"/>
              <a:round/>
            </a:ln>
          </p:spPr>
          <p:txBody>
            <a:bodyPr/>
            <a:lstStyle/>
            <a:p>
              <a:endParaRPr lang="en-US"/>
            </a:p>
          </p:txBody>
        </p:sp>
        <p:sp>
          <p:nvSpPr>
            <p:cNvPr id="9" name="TextBox 9"/>
            <p:cNvSpPr txBox="1"/>
            <p:nvPr/>
          </p:nvSpPr>
          <p:spPr>
            <a:xfrm>
              <a:off x="0" y="-76200"/>
              <a:ext cx="7572791" cy="5812285"/>
            </a:xfrm>
            <a:prstGeom prst="rect">
              <a:avLst/>
            </a:prstGeom>
          </p:spPr>
          <p:txBody>
            <a:bodyPr lIns="254000" tIns="254000" rIns="254000" bIns="254000" rtlCol="0" anchor="ctr"/>
            <a:lstStyle/>
            <a:p>
              <a:pPr algn="l">
                <a:lnSpc>
                  <a:spcPts val="4200"/>
                </a:lnSpc>
              </a:pPr>
              <a:r>
                <a:rPr lang="en-US" sz="3000" b="1">
                  <a:solidFill>
                    <a:srgbClr val="2A2E3A"/>
                  </a:solidFill>
                  <a:latin typeface="Arial Bold"/>
                  <a:ea typeface="Arial Bold"/>
                  <a:cs typeface="Arial Bold"/>
                  <a:sym typeface="Arial Bold"/>
                </a:rPr>
                <a:t>65-year-old patient</a:t>
              </a:r>
            </a:p>
            <a:p>
              <a:pPr algn="l">
                <a:lnSpc>
                  <a:spcPts val="4200"/>
                </a:lnSpc>
              </a:pPr>
              <a:r>
                <a:rPr lang="en-US" sz="3000" b="1">
                  <a:solidFill>
                    <a:srgbClr val="2A2E3A"/>
                  </a:solidFill>
                  <a:latin typeface="Arial Bold"/>
                  <a:ea typeface="Arial Bold"/>
                  <a:cs typeface="Arial Bold"/>
                  <a:sym typeface="Arial Bold"/>
                </a:rPr>
                <a:t>Total knee arthroplasty</a:t>
              </a:r>
            </a:p>
            <a:p>
              <a:pPr algn="l">
                <a:lnSpc>
                  <a:spcPts val="4200"/>
                </a:lnSpc>
              </a:pPr>
              <a:r>
                <a:rPr lang="en-US" sz="3000" b="1">
                  <a:solidFill>
                    <a:srgbClr val="2A2E3A"/>
                  </a:solidFill>
                  <a:latin typeface="Arial Bold"/>
                  <a:ea typeface="Arial Bold"/>
                  <a:cs typeface="Arial Bold"/>
                  <a:sym typeface="Arial Bold"/>
                </a:rPr>
                <a:t>Moderate opioid use in hospital</a:t>
              </a:r>
            </a:p>
            <a:p>
              <a:pPr algn="l">
                <a:lnSpc>
                  <a:spcPts val="4200"/>
                </a:lnSpc>
              </a:pPr>
              <a:r>
                <a:rPr lang="en-US" sz="3000" b="1">
                  <a:solidFill>
                    <a:srgbClr val="2A2E3A"/>
                  </a:solidFill>
                  <a:latin typeface="Arial Bold"/>
                  <a:ea typeface="Arial Bold"/>
                  <a:cs typeface="Arial Bold"/>
                  <a:sym typeface="Arial Bold"/>
                </a:rPr>
                <a:t>Expected recovery &gt;4 weeks</a:t>
              </a:r>
            </a:p>
          </p:txBody>
        </p:sp>
      </p:grpSp>
      <p:sp>
        <p:nvSpPr>
          <p:cNvPr id="10" name="Freeform 10" descr="A blue circle in a black background  AI-generated content may be incorrect."/>
          <p:cNvSpPr/>
          <p:nvPr/>
        </p:nvSpPr>
        <p:spPr>
          <a:xfrm>
            <a:off x="13925100" y="9413357"/>
            <a:ext cx="4028380" cy="663492"/>
          </a:xfrm>
          <a:custGeom>
            <a:avLst/>
            <a:gdLst/>
            <a:ahLst/>
            <a:cxnLst/>
            <a:rect l="l" t="t" r="r" b="b"/>
            <a:pathLst>
              <a:path w="4028380" h="663492">
                <a:moveTo>
                  <a:pt x="0" y="0"/>
                </a:moveTo>
                <a:lnTo>
                  <a:pt x="4028379" y="0"/>
                </a:lnTo>
                <a:lnTo>
                  <a:pt x="4028379" y="663493"/>
                </a:lnTo>
                <a:lnTo>
                  <a:pt x="0" y="663493"/>
                </a:lnTo>
                <a:lnTo>
                  <a:pt x="0" y="0"/>
                </a:lnTo>
                <a:close/>
              </a:path>
            </a:pathLst>
          </a:custGeom>
          <a:blipFill>
            <a:blip r:embed="rId6"/>
            <a:stretch>
              <a:fillRect t="-166" b="-167"/>
            </a:stretch>
          </a:blipFill>
        </p:spPr>
        <p:txBody>
          <a:bodyPr/>
          <a:lstStyle/>
          <a:p>
            <a:endParaRPr lang="en-US"/>
          </a:p>
        </p:txBody>
      </p:sp>
      <p:sp>
        <p:nvSpPr>
          <p:cNvPr id="11" name="TextBox 11"/>
          <p:cNvSpPr txBox="1"/>
          <p:nvPr/>
        </p:nvSpPr>
        <p:spPr>
          <a:xfrm>
            <a:off x="822005" y="1593004"/>
            <a:ext cx="9457195" cy="8324850"/>
          </a:xfrm>
          <a:prstGeom prst="rect">
            <a:avLst/>
          </a:prstGeom>
        </p:spPr>
        <p:txBody>
          <a:bodyPr lIns="0" tIns="0" rIns="0" bIns="0" rtlCol="0" anchor="t">
            <a:spAutoFit/>
          </a:bodyPr>
          <a:lstStyle/>
          <a:p>
            <a:pPr marL="842010" lvl="1" indent="-421005" algn="l">
              <a:lnSpc>
                <a:spcPts val="4680"/>
              </a:lnSpc>
              <a:buFont typeface="Arial"/>
              <a:buChar char="•"/>
            </a:pPr>
            <a:r>
              <a:rPr lang="en-US" sz="3900" b="1">
                <a:solidFill>
                  <a:srgbClr val="1F3867"/>
                </a:solidFill>
                <a:latin typeface="Arial Bold"/>
                <a:ea typeface="Arial Bold"/>
                <a:cs typeface="Arial Bold"/>
                <a:sym typeface="Arial Bold"/>
              </a:rPr>
              <a:t>Risk</a:t>
            </a:r>
          </a:p>
          <a:p>
            <a:pPr marL="1295400" lvl="2" indent="-431800" algn="l">
              <a:lnSpc>
                <a:spcPts val="3600"/>
              </a:lnSpc>
              <a:buFont typeface="Arial"/>
              <a:buChar char="⚬"/>
            </a:pPr>
            <a:r>
              <a:rPr lang="en-US" sz="3000">
                <a:solidFill>
                  <a:srgbClr val="1F3867"/>
                </a:solidFill>
                <a:latin typeface="Arial"/>
                <a:ea typeface="Arial"/>
                <a:cs typeface="Arial"/>
                <a:sym typeface="Arial"/>
              </a:rPr>
              <a:t>Higher pain burden (procedure + age) </a:t>
            </a:r>
          </a:p>
          <a:p>
            <a:pPr marL="1295400" lvl="2" indent="-431800" algn="l">
              <a:lnSpc>
                <a:spcPts val="3600"/>
              </a:lnSpc>
              <a:buFont typeface="Arial"/>
              <a:buChar char="⚬"/>
            </a:pPr>
            <a:r>
              <a:rPr lang="en-US" sz="3000">
                <a:solidFill>
                  <a:srgbClr val="1F3867"/>
                </a:solidFill>
                <a:latin typeface="Arial"/>
                <a:ea typeface="Arial"/>
                <a:cs typeface="Arial"/>
                <a:sym typeface="Arial"/>
              </a:rPr>
              <a:t>No misuse risk identified → standard plan </a:t>
            </a:r>
          </a:p>
          <a:p>
            <a:pPr marL="842010" lvl="1" indent="-421005" algn="l">
              <a:lnSpc>
                <a:spcPts val="4680"/>
              </a:lnSpc>
              <a:buFont typeface="Arial"/>
              <a:buChar char="•"/>
            </a:pPr>
            <a:r>
              <a:rPr lang="en-US" sz="3900" b="1">
                <a:solidFill>
                  <a:srgbClr val="1F3867"/>
                </a:solidFill>
                <a:latin typeface="Arial Bold"/>
                <a:ea typeface="Arial Bold"/>
                <a:cs typeface="Arial Bold"/>
                <a:sym typeface="Arial Bold"/>
              </a:rPr>
              <a:t>Multimodal </a:t>
            </a:r>
          </a:p>
          <a:p>
            <a:pPr marL="1295400" lvl="2" indent="-431800" algn="l">
              <a:lnSpc>
                <a:spcPts val="3600"/>
              </a:lnSpc>
              <a:buFont typeface="Arial"/>
              <a:buChar char="⚬"/>
            </a:pPr>
            <a:r>
              <a:rPr lang="en-US" sz="3000">
                <a:solidFill>
                  <a:srgbClr val="1F3867"/>
                </a:solidFill>
                <a:latin typeface="Arial"/>
                <a:ea typeface="Arial"/>
                <a:cs typeface="Arial"/>
                <a:sym typeface="Arial"/>
              </a:rPr>
              <a:t>Acetaminophen + NSAIDs (scheduled) </a:t>
            </a:r>
          </a:p>
          <a:p>
            <a:pPr marL="1295400" lvl="2" indent="-431800" algn="l">
              <a:lnSpc>
                <a:spcPts val="3600"/>
              </a:lnSpc>
              <a:buFont typeface="Arial"/>
              <a:buChar char="⚬"/>
            </a:pPr>
            <a:r>
              <a:rPr lang="en-US" sz="3000">
                <a:solidFill>
                  <a:srgbClr val="1F3867"/>
                </a:solidFill>
                <a:latin typeface="Arial"/>
                <a:ea typeface="Arial"/>
                <a:cs typeface="Arial"/>
                <a:sym typeface="Arial"/>
              </a:rPr>
              <a:t>Non-drug strategies  </a:t>
            </a:r>
          </a:p>
          <a:p>
            <a:pPr marL="1295400" lvl="2" indent="-431800" algn="l">
              <a:lnSpc>
                <a:spcPts val="3600"/>
              </a:lnSpc>
              <a:buFont typeface="Arial"/>
              <a:buChar char="⚬"/>
            </a:pPr>
            <a:r>
              <a:rPr lang="en-US" sz="3000">
                <a:solidFill>
                  <a:srgbClr val="1F3867"/>
                </a:solidFill>
                <a:latin typeface="Arial"/>
                <a:ea typeface="Arial"/>
                <a:cs typeface="Arial"/>
                <a:sym typeface="Arial"/>
              </a:rPr>
              <a:t>Opioids as needed, breakthrough pain</a:t>
            </a:r>
          </a:p>
          <a:p>
            <a:pPr marL="1943100" lvl="3" indent="-485775" algn="l">
              <a:lnSpc>
                <a:spcPts val="3600"/>
              </a:lnSpc>
              <a:buFont typeface="Arial"/>
              <a:buChar char="￭"/>
            </a:pPr>
            <a:r>
              <a:rPr lang="en-US" sz="3000">
                <a:solidFill>
                  <a:srgbClr val="1F3867"/>
                </a:solidFill>
                <a:latin typeface="Arial"/>
                <a:ea typeface="Arial"/>
                <a:cs typeface="Arial"/>
                <a:sym typeface="Arial"/>
              </a:rPr>
              <a:t>Short-acting, lowest effective dose</a:t>
            </a:r>
          </a:p>
          <a:p>
            <a:pPr marL="1943100" lvl="3" indent="-485775" algn="l">
              <a:lnSpc>
                <a:spcPts val="3600"/>
              </a:lnSpc>
              <a:buFont typeface="Arial"/>
              <a:buChar char="￭"/>
            </a:pPr>
            <a:r>
              <a:rPr lang="en-US" sz="3000">
                <a:solidFill>
                  <a:srgbClr val="1F3867"/>
                </a:solidFill>
                <a:latin typeface="Arial"/>
                <a:ea typeface="Arial"/>
                <a:cs typeface="Arial"/>
                <a:sym typeface="Arial"/>
              </a:rPr>
              <a:t>0-60 tablets--&gt; long expected recovery</a:t>
            </a:r>
          </a:p>
          <a:p>
            <a:pPr marL="1943100" lvl="3" indent="-485775" algn="l">
              <a:lnSpc>
                <a:spcPts val="3600"/>
              </a:lnSpc>
              <a:buFont typeface="Arial"/>
              <a:buChar char="￭"/>
            </a:pPr>
            <a:r>
              <a:rPr lang="en-US" sz="3000">
                <a:solidFill>
                  <a:srgbClr val="1F3867"/>
                </a:solidFill>
                <a:latin typeface="Arial"/>
                <a:ea typeface="Arial"/>
                <a:cs typeface="Arial"/>
                <a:sym typeface="Arial"/>
              </a:rPr>
              <a:t>Partial fill </a:t>
            </a:r>
          </a:p>
          <a:p>
            <a:pPr marL="842010" lvl="1" indent="-421005" algn="l">
              <a:lnSpc>
                <a:spcPts val="4680"/>
              </a:lnSpc>
              <a:buFont typeface="Arial"/>
              <a:buChar char="•"/>
            </a:pPr>
            <a:r>
              <a:rPr lang="en-US" sz="3900" b="1">
                <a:solidFill>
                  <a:srgbClr val="1F3867"/>
                </a:solidFill>
                <a:latin typeface="Arial Bold"/>
                <a:ea typeface="Arial Bold"/>
                <a:cs typeface="Arial Bold"/>
                <a:sym typeface="Arial Bold"/>
              </a:rPr>
              <a:t>Follow-up</a:t>
            </a:r>
          </a:p>
          <a:p>
            <a:pPr marL="1295400" lvl="2" indent="-431800" algn="l">
              <a:lnSpc>
                <a:spcPts val="3600"/>
              </a:lnSpc>
              <a:buFont typeface="Arial"/>
              <a:buChar char="⚬"/>
            </a:pPr>
            <a:r>
              <a:rPr lang="en-US" sz="3000">
                <a:solidFill>
                  <a:srgbClr val="1F3867"/>
                </a:solidFill>
                <a:latin typeface="Arial"/>
                <a:ea typeface="Arial"/>
                <a:cs typeface="Arial"/>
                <a:sym typeface="Arial"/>
              </a:rPr>
              <a:t>Reassess pain + function </a:t>
            </a:r>
          </a:p>
          <a:p>
            <a:pPr marL="1295400" lvl="2" indent="-431800" algn="l">
              <a:lnSpc>
                <a:spcPts val="3600"/>
              </a:lnSpc>
              <a:buFont typeface="Arial"/>
              <a:buChar char="⚬"/>
            </a:pPr>
            <a:r>
              <a:rPr lang="en-US" sz="3000">
                <a:solidFill>
                  <a:srgbClr val="1F3867"/>
                </a:solidFill>
                <a:latin typeface="Arial"/>
                <a:ea typeface="Arial"/>
                <a:cs typeface="Arial"/>
                <a:sym typeface="Arial"/>
              </a:rPr>
              <a:t>No automatic refills </a:t>
            </a:r>
          </a:p>
          <a:p>
            <a:pPr marL="842010" lvl="1" indent="-421005" algn="l">
              <a:lnSpc>
                <a:spcPts val="4680"/>
              </a:lnSpc>
              <a:buFont typeface="Arial"/>
              <a:buChar char="•"/>
            </a:pPr>
            <a:r>
              <a:rPr lang="en-US" sz="3900" b="1">
                <a:solidFill>
                  <a:srgbClr val="1F3867"/>
                </a:solidFill>
                <a:latin typeface="Arial Bold"/>
                <a:ea typeface="Arial Bold"/>
                <a:cs typeface="Arial Bold"/>
                <a:sym typeface="Arial Bold"/>
              </a:rPr>
              <a:t>Education</a:t>
            </a:r>
          </a:p>
          <a:p>
            <a:pPr marL="1295400" lvl="2" indent="-431800" algn="l">
              <a:lnSpc>
                <a:spcPts val="3600"/>
              </a:lnSpc>
              <a:buFont typeface="Arial"/>
              <a:buChar char="⚬"/>
            </a:pPr>
            <a:r>
              <a:rPr lang="en-US" sz="3000">
                <a:solidFill>
                  <a:srgbClr val="1F3867"/>
                </a:solidFill>
                <a:latin typeface="Arial"/>
                <a:ea typeface="Arial"/>
                <a:cs typeface="Arial"/>
                <a:sym typeface="Arial"/>
              </a:rPr>
              <a:t>Pain is expected </a:t>
            </a:r>
          </a:p>
          <a:p>
            <a:pPr marL="1295400" lvl="2" indent="-431800" algn="l">
              <a:lnSpc>
                <a:spcPts val="3600"/>
              </a:lnSpc>
              <a:buFont typeface="Arial"/>
              <a:buChar char="⚬"/>
            </a:pPr>
            <a:r>
              <a:rPr lang="en-US" sz="3000">
                <a:solidFill>
                  <a:srgbClr val="1F3867"/>
                </a:solidFill>
                <a:latin typeface="Arial"/>
                <a:ea typeface="Arial"/>
                <a:cs typeface="Arial"/>
                <a:sym typeface="Arial"/>
              </a:rPr>
              <a:t>Function over zero pain </a:t>
            </a:r>
          </a:p>
          <a:p>
            <a:pPr marL="1295400" lvl="2" indent="-431800" algn="l">
              <a:lnSpc>
                <a:spcPts val="3600"/>
              </a:lnSpc>
              <a:buFont typeface="Arial"/>
              <a:buChar char="⚬"/>
            </a:pPr>
            <a:r>
              <a:rPr lang="en-US" sz="3000">
                <a:solidFill>
                  <a:srgbClr val="1F3867"/>
                </a:solidFill>
                <a:latin typeface="Arial"/>
                <a:ea typeface="Arial"/>
                <a:cs typeface="Arial"/>
                <a:sym typeface="Arial"/>
              </a:rPr>
              <a:t>When to seek help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5A24A-4BAC-B994-2927-79E7EAA41F80}"/>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C04086ED-AD35-22E3-B539-616F36776A94}"/>
              </a:ext>
            </a:extLst>
          </p:cNvPr>
          <p:cNvSpPr txBox="1"/>
          <p:nvPr/>
        </p:nvSpPr>
        <p:spPr>
          <a:xfrm>
            <a:off x="1222794" y="456072"/>
            <a:ext cx="10563836" cy="789447"/>
          </a:xfrm>
          <a:prstGeom prst="rect">
            <a:avLst/>
          </a:prstGeom>
        </p:spPr>
        <p:txBody>
          <a:bodyPr lIns="0" tIns="0" rIns="0" bIns="0" rtlCol="0" anchor="t">
            <a:spAutoFit/>
          </a:bodyPr>
          <a:lstStyle/>
          <a:p>
            <a:pPr>
              <a:lnSpc>
                <a:spcPts val="6500"/>
              </a:lnSpc>
            </a:pPr>
            <a:r>
              <a:rPr lang="en-US" sz="5000" b="1" dirty="0" err="1">
                <a:solidFill>
                  <a:srgbClr val="1F3867"/>
                </a:solidFill>
                <a:latin typeface="Arial Bold"/>
                <a:cs typeface="Arial Bold"/>
                <a:sym typeface="Arial Bold"/>
              </a:rPr>
              <a:t>SafeOp</a:t>
            </a:r>
            <a:r>
              <a:rPr lang="en-US" sz="5000" b="1" dirty="0">
                <a:solidFill>
                  <a:srgbClr val="1F3867"/>
                </a:solidFill>
                <a:latin typeface="Arial Bold"/>
                <a:cs typeface="Arial Bold"/>
                <a:sym typeface="Arial Bold"/>
              </a:rPr>
              <a:t> KT Strategy</a:t>
            </a:r>
            <a:endParaRPr lang="en-US" sz="5000" b="1" dirty="0" err="1">
              <a:solidFill>
                <a:srgbClr val="1F3867"/>
              </a:solidFill>
              <a:latin typeface="Arial Bold"/>
              <a:cs typeface="Arial Bold"/>
            </a:endParaRPr>
          </a:p>
        </p:txBody>
      </p:sp>
      <p:pic>
        <p:nvPicPr>
          <p:cNvPr id="2" name="Picture 1">
            <a:extLst>
              <a:ext uri="{FF2B5EF4-FFF2-40B4-BE49-F238E27FC236}">
                <a16:creationId xmlns:a16="http://schemas.microsoft.com/office/drawing/2014/main" id="{CB45FF06-D272-076C-42E6-B3F4688AA999}"/>
              </a:ext>
            </a:extLst>
          </p:cNvPr>
          <p:cNvPicPr>
            <a:picLocks noChangeAspect="1"/>
          </p:cNvPicPr>
          <p:nvPr/>
        </p:nvPicPr>
        <p:blipFill>
          <a:blip r:embed="rId3"/>
          <a:stretch>
            <a:fillRect/>
          </a:stretch>
        </p:blipFill>
        <p:spPr>
          <a:xfrm>
            <a:off x="490988" y="1287402"/>
            <a:ext cx="15602309" cy="9006157"/>
          </a:xfrm>
          <a:prstGeom prst="rect">
            <a:avLst/>
          </a:prstGeom>
        </p:spPr>
      </p:pic>
    </p:spTree>
    <p:extLst>
      <p:ext uri="{BB962C8B-B14F-4D97-AF65-F5344CB8AC3E}">
        <p14:creationId xmlns:p14="http://schemas.microsoft.com/office/powerpoint/2010/main" val="396600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503532-2333-8CFE-D862-6189FC069EA3}"/>
              </a:ext>
            </a:extLst>
          </p:cNvPr>
          <p:cNvSpPr txBox="1"/>
          <p:nvPr/>
        </p:nvSpPr>
        <p:spPr>
          <a:xfrm>
            <a:off x="930729" y="1638254"/>
            <a:ext cx="6809013" cy="1938992"/>
          </a:xfrm>
          <a:prstGeom prst="rect">
            <a:avLst/>
          </a:prstGeom>
          <a:noFill/>
        </p:spPr>
        <p:txBody>
          <a:bodyPr wrap="square" rtlCol="0">
            <a:spAutoFit/>
          </a:bodyPr>
          <a:lstStyle/>
          <a:p>
            <a:pPr algn="ctr" defTabSz="1371600">
              <a:defRPr/>
            </a:pPr>
            <a:r>
              <a:rPr lang="en-US" sz="6000" b="1" dirty="0">
                <a:solidFill>
                  <a:srgbClr val="FFFFFF"/>
                </a:solidFill>
                <a:latin typeface="Arial" panose="020B0604020202020204"/>
              </a:rPr>
              <a:t>From Consensus to Impact </a:t>
            </a:r>
          </a:p>
        </p:txBody>
      </p:sp>
      <p:sp>
        <p:nvSpPr>
          <p:cNvPr id="4" name="TextBox 3">
            <a:extLst>
              <a:ext uri="{FF2B5EF4-FFF2-40B4-BE49-F238E27FC236}">
                <a16:creationId xmlns:a16="http://schemas.microsoft.com/office/drawing/2014/main" id="{39022771-10B7-E072-66ED-CD8E289D8AE7}"/>
              </a:ext>
            </a:extLst>
          </p:cNvPr>
          <p:cNvSpPr txBox="1"/>
          <p:nvPr/>
        </p:nvSpPr>
        <p:spPr>
          <a:xfrm>
            <a:off x="1143003" y="4290064"/>
            <a:ext cx="6939639" cy="4247317"/>
          </a:xfrm>
          <a:prstGeom prst="rect">
            <a:avLst/>
          </a:prstGeom>
          <a:noFill/>
        </p:spPr>
        <p:txBody>
          <a:bodyPr wrap="square" lIns="91440" tIns="45720" rIns="91440" bIns="45720" rtlCol="0" anchor="t">
            <a:spAutoFit/>
          </a:bodyPr>
          <a:lstStyle/>
          <a:p>
            <a:pPr defTabSz="1371600">
              <a:defRPr/>
            </a:pPr>
            <a:r>
              <a:rPr lang="en-US" sz="3000" b="1">
                <a:solidFill>
                  <a:srgbClr val="FFFFFF"/>
                </a:solidFill>
                <a:latin typeface="Arial" panose="020B0604020202020204"/>
              </a:rPr>
              <a:t>Use</a:t>
            </a:r>
            <a:r>
              <a:rPr lang="en-US" sz="3000" b="1" dirty="0">
                <a:solidFill>
                  <a:srgbClr val="FFFFFF"/>
                </a:solidFill>
                <a:ea typeface="+mn-lt"/>
                <a:cs typeface="+mn-lt"/>
              </a:rPr>
              <a:t> these recommendations to:</a:t>
            </a:r>
          </a:p>
          <a:p>
            <a:pPr defTabSz="1371600">
              <a:buFont typeface="Arial" panose="020B0604020202020204" pitchFamily="34" charset="0"/>
              <a:buChar char="•"/>
              <a:defRPr/>
            </a:pPr>
            <a:r>
              <a:rPr lang="en-US" sz="3000">
                <a:solidFill>
                  <a:srgbClr val="FFFFFF"/>
                </a:solidFill>
                <a:ea typeface="+mn-lt"/>
                <a:cs typeface="+mn-lt"/>
              </a:rPr>
              <a:t>Strengthen discharge prescribing practices</a:t>
            </a:r>
            <a:endParaRPr lang="en-US">
              <a:ea typeface="+mn-lt"/>
              <a:cs typeface="+mn-lt"/>
            </a:endParaRPr>
          </a:p>
          <a:p>
            <a:pPr defTabSz="1371600">
              <a:buFont typeface="Arial" panose="020B0604020202020204" pitchFamily="34" charset="0"/>
              <a:buChar char="•"/>
              <a:defRPr/>
            </a:pPr>
            <a:r>
              <a:rPr lang="en-US" sz="3000">
                <a:solidFill>
                  <a:srgbClr val="FFFFFF"/>
                </a:solidFill>
                <a:ea typeface="+mn-lt"/>
                <a:cs typeface="+mn-lt"/>
              </a:rPr>
              <a:t>Embed consistent patient education into perioperative care</a:t>
            </a:r>
            <a:endParaRPr lang="en-US"/>
          </a:p>
          <a:p>
            <a:pPr defTabSz="1371600">
              <a:buFont typeface="Arial" panose="020B0604020202020204" pitchFamily="34" charset="0"/>
              <a:buChar char="•"/>
              <a:defRPr/>
            </a:pPr>
            <a:r>
              <a:rPr lang="en-US" sz="3000">
                <a:solidFill>
                  <a:srgbClr val="FFFFFF"/>
                </a:solidFill>
                <a:ea typeface="+mn-lt"/>
                <a:cs typeface="+mn-lt"/>
              </a:rPr>
              <a:t>Support team-based implementation through local workflows, policies, and training</a:t>
            </a:r>
            <a:endParaRPr lang="en-US"/>
          </a:p>
          <a:p>
            <a:pPr marL="428625" indent="-428625" defTabSz="1371600">
              <a:buFont typeface="Arial" panose="020B0604020202020204" pitchFamily="34" charset="0"/>
              <a:buChar char="•"/>
              <a:defRPr/>
            </a:pPr>
            <a:endParaRPr lang="en-US" sz="3000" dirty="0">
              <a:solidFill>
                <a:srgbClr val="FFFFFF"/>
              </a:solidFill>
              <a:latin typeface="Arial" panose="020B0604020202020204"/>
              <a:cs typeface="Arial"/>
            </a:endParaRPr>
          </a:p>
        </p:txBody>
      </p:sp>
      <p:sp>
        <p:nvSpPr>
          <p:cNvPr id="5" name="TextBox 4">
            <a:extLst>
              <a:ext uri="{FF2B5EF4-FFF2-40B4-BE49-F238E27FC236}">
                <a16:creationId xmlns:a16="http://schemas.microsoft.com/office/drawing/2014/main" id="{512DA5CE-C691-2B39-B966-4803225B1F60}"/>
              </a:ext>
            </a:extLst>
          </p:cNvPr>
          <p:cNvSpPr txBox="1"/>
          <p:nvPr/>
        </p:nvSpPr>
        <p:spPr>
          <a:xfrm>
            <a:off x="9878782" y="5744307"/>
            <a:ext cx="7805057" cy="1754326"/>
          </a:xfrm>
          <a:prstGeom prst="rect">
            <a:avLst/>
          </a:prstGeom>
          <a:noFill/>
        </p:spPr>
        <p:txBody>
          <a:bodyPr wrap="square" rtlCol="0">
            <a:spAutoFit/>
          </a:bodyPr>
          <a:lstStyle/>
          <a:p>
            <a:pPr algn="ctr" defTabSz="1371600">
              <a:defRPr/>
            </a:pPr>
            <a:r>
              <a:rPr lang="en-US" sz="2700" b="1" dirty="0">
                <a:solidFill>
                  <a:srgbClr val="000000"/>
                </a:solidFill>
                <a:latin typeface="Arial" panose="020B0604020202020204"/>
              </a:rPr>
              <a:t>Connect with us</a:t>
            </a:r>
            <a:br>
              <a:rPr lang="en-US" sz="2700" dirty="0">
                <a:solidFill>
                  <a:srgbClr val="000000"/>
                </a:solidFill>
                <a:latin typeface="Arial" panose="020B0604020202020204"/>
              </a:rPr>
            </a:br>
            <a:r>
              <a:rPr lang="en-US" sz="2700" dirty="0">
                <a:solidFill>
                  <a:srgbClr val="000000"/>
                </a:solidFill>
                <a:latin typeface="Arial" panose="020B0604020202020204"/>
              </a:rPr>
              <a:t>Email: </a:t>
            </a:r>
            <a:r>
              <a:rPr lang="en-US" sz="2700" dirty="0">
                <a:solidFill>
                  <a:srgbClr val="000000"/>
                </a:solidFill>
                <a:latin typeface="Arial" panose="020B0604020202020204"/>
                <a:hlinkClick r:id="rId3"/>
              </a:rPr>
              <a:t>utcsp@utoronto.ca</a:t>
            </a:r>
            <a:br>
              <a:rPr lang="en-US" sz="2700" dirty="0">
                <a:solidFill>
                  <a:srgbClr val="000000"/>
                </a:solidFill>
                <a:latin typeface="Arial" panose="020B0604020202020204"/>
              </a:rPr>
            </a:br>
            <a:r>
              <a:rPr lang="en-US" sz="2700" dirty="0">
                <a:solidFill>
                  <a:srgbClr val="000000"/>
                </a:solidFill>
                <a:latin typeface="Arial" panose="020B0604020202020204"/>
              </a:rPr>
              <a:t>Website: </a:t>
            </a:r>
            <a:r>
              <a:rPr lang="en-US" sz="2700" dirty="0">
                <a:solidFill>
                  <a:srgbClr val="000000"/>
                </a:solidFill>
                <a:latin typeface="Arial" panose="020B0604020202020204"/>
                <a:hlinkClick r:id="rId4"/>
              </a:rPr>
              <a:t>https://www.safeop.ca/</a:t>
            </a:r>
            <a:r>
              <a:rPr lang="en-US" sz="2700" dirty="0">
                <a:solidFill>
                  <a:srgbClr val="000000"/>
                </a:solidFill>
                <a:latin typeface="Arial" panose="020B0604020202020204"/>
              </a:rPr>
              <a:t> </a:t>
            </a:r>
            <a:br>
              <a:rPr lang="en-US" sz="2700" dirty="0">
                <a:solidFill>
                  <a:srgbClr val="000000"/>
                </a:solidFill>
                <a:latin typeface="Arial" panose="020B0604020202020204"/>
              </a:rPr>
            </a:br>
            <a:endParaRPr lang="en-US" sz="2700" dirty="0">
              <a:solidFill>
                <a:srgbClr val="000000"/>
              </a:solidFill>
              <a:latin typeface="Arial" panose="020B0604020202020204"/>
            </a:endParaRPr>
          </a:p>
        </p:txBody>
      </p:sp>
      <p:pic>
        <p:nvPicPr>
          <p:cNvPr id="6" name="Picture 5" descr="19">
            <a:extLst>
              <a:ext uri="{FF2B5EF4-FFF2-40B4-BE49-F238E27FC236}">
                <a16:creationId xmlns:a16="http://schemas.microsoft.com/office/drawing/2014/main" id="{E765B53C-4162-9E4B-5E3E-E31B85D7CEDC}"/>
              </a:ext>
            </a:extLst>
          </p:cNvPr>
          <p:cNvPicPr>
            <a:picLocks noGrp="1" noChangeAspect="1"/>
          </p:cNvPicPr>
          <p:nvPr isPhoto="1"/>
        </p:nvPicPr>
        <p:blipFill>
          <a:blip r:embed="rId5">
            <a:lum/>
            <a:extLst>
              <a:ext uri="{28A0092B-C50C-407E-A947-70E740481C1C}">
                <a14:useLocalDpi xmlns:a14="http://schemas.microsoft.com/office/drawing/2010/main" val="0"/>
              </a:ext>
            </a:extLst>
          </a:blip>
          <a:srcRect l="36213" t="14582" r="37397" b="25457"/>
          <a:stretch>
            <a:fillRect/>
          </a:stretch>
        </p:blipFill>
        <p:spPr>
          <a:xfrm>
            <a:off x="11960675" y="489857"/>
            <a:ext cx="3641273" cy="4653644"/>
          </a:xfrm>
          <a:prstGeom prst="rect">
            <a:avLst/>
          </a:prstGeom>
        </p:spPr>
      </p:pic>
      <p:sp>
        <p:nvSpPr>
          <p:cNvPr id="7" name="TextBox 6">
            <a:extLst>
              <a:ext uri="{FF2B5EF4-FFF2-40B4-BE49-F238E27FC236}">
                <a16:creationId xmlns:a16="http://schemas.microsoft.com/office/drawing/2014/main" id="{2F2EF455-07D0-AD42-3CA5-689599E29CA0}"/>
              </a:ext>
            </a:extLst>
          </p:cNvPr>
          <p:cNvSpPr txBox="1"/>
          <p:nvPr/>
        </p:nvSpPr>
        <p:spPr>
          <a:xfrm>
            <a:off x="11038115" y="7984671"/>
            <a:ext cx="8833757" cy="507831"/>
          </a:xfrm>
          <a:prstGeom prst="rect">
            <a:avLst/>
          </a:prstGeom>
          <a:noFill/>
        </p:spPr>
        <p:txBody>
          <a:bodyPr wrap="square" rtlCol="0">
            <a:spAutoFit/>
          </a:bodyPr>
          <a:lstStyle/>
          <a:p>
            <a:pPr defTabSz="1371600">
              <a:defRPr/>
            </a:pPr>
            <a:r>
              <a:rPr lang="en-US" sz="2700" i="1" dirty="0">
                <a:solidFill>
                  <a:srgbClr val="000000"/>
                </a:solidFill>
                <a:latin typeface="Arial" panose="020B0604020202020204"/>
              </a:rPr>
              <a:t>This project was funded by Health Canada</a:t>
            </a:r>
          </a:p>
        </p:txBody>
      </p:sp>
    </p:spTree>
    <p:extLst>
      <p:ext uri="{BB962C8B-B14F-4D97-AF65-F5344CB8AC3E}">
        <p14:creationId xmlns:p14="http://schemas.microsoft.com/office/powerpoint/2010/main" val="3987364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group of people in a circle with their hands on top of each other&#10;&#10;AI-generated content may be incorrect.">
            <a:extLst>
              <a:ext uri="{FF2B5EF4-FFF2-40B4-BE49-F238E27FC236}">
                <a16:creationId xmlns:a16="http://schemas.microsoft.com/office/drawing/2014/main" id="{819AC0D8-D16E-6B1C-1B29-AF730A9A177C}"/>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7210" r="27210"/>
          <a:stretch>
            <a:fillRect/>
          </a:stretch>
        </p:blipFill>
        <p:spPr>
          <a:xfrm>
            <a:off x="14603507" y="0"/>
            <a:ext cx="3034455" cy="6367275"/>
          </a:xfrm>
          <a:blipFill dpi="0" rotWithShape="1">
            <a:blip r:embed="rId4"/>
            <a:srcRect/>
            <a:tile tx="222250" ty="0" sx="70000" sy="70000" flip="x" algn="ctr"/>
          </a:blipFill>
        </p:spPr>
      </p:pic>
      <p:sp>
        <p:nvSpPr>
          <p:cNvPr id="4" name="TextBox 3">
            <a:extLst>
              <a:ext uri="{FF2B5EF4-FFF2-40B4-BE49-F238E27FC236}">
                <a16:creationId xmlns:a16="http://schemas.microsoft.com/office/drawing/2014/main" id="{BC9C63F4-0F6E-CC1D-96CC-E1A3A681A582}"/>
              </a:ext>
            </a:extLst>
          </p:cNvPr>
          <p:cNvSpPr txBox="1"/>
          <p:nvPr/>
        </p:nvSpPr>
        <p:spPr>
          <a:xfrm>
            <a:off x="1471060" y="2870308"/>
            <a:ext cx="6285857" cy="923330"/>
          </a:xfrm>
          <a:prstGeom prst="rect">
            <a:avLst/>
          </a:prstGeom>
          <a:noFill/>
        </p:spPr>
        <p:txBody>
          <a:bodyPr wrap="square" rtlCol="0">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5400" b="1" dirty="0">
                <a:solidFill>
                  <a:schemeClr val="bg1"/>
                </a:solidFill>
                <a:latin typeface="+mj-lt"/>
                <a:ea typeface="Urbanist Black" panose="020B0A04040200000203" pitchFamily="34" charset="0"/>
                <a:cs typeface="Urbanist Black" panose="020B0A04040200000203" pitchFamily="34" charset="0"/>
              </a:rPr>
              <a:t>Please scan</a:t>
            </a:r>
            <a:endParaRPr lang="en-ID" sz="5400" b="1" dirty="0">
              <a:solidFill>
                <a:schemeClr val="bg1"/>
              </a:solidFill>
              <a:latin typeface="+mj-lt"/>
              <a:ea typeface="Urbanist SemiBold" panose="020B0A04040200000203" pitchFamily="34" charset="0"/>
              <a:cs typeface="Urbanist SemiBold" panose="020B0A04040200000203" pitchFamily="34" charset="0"/>
            </a:endParaRPr>
          </a:p>
        </p:txBody>
      </p:sp>
      <p:sp>
        <p:nvSpPr>
          <p:cNvPr id="5" name="TextBox 4">
            <a:extLst>
              <a:ext uri="{FF2B5EF4-FFF2-40B4-BE49-F238E27FC236}">
                <a16:creationId xmlns:a16="http://schemas.microsoft.com/office/drawing/2014/main" id="{C42491F3-E015-B98E-0E58-CD69F953C717}"/>
              </a:ext>
            </a:extLst>
          </p:cNvPr>
          <p:cNvSpPr txBox="1"/>
          <p:nvPr/>
        </p:nvSpPr>
        <p:spPr>
          <a:xfrm>
            <a:off x="1982048" y="5822421"/>
            <a:ext cx="6593129" cy="2908488"/>
          </a:xfrm>
          <a:prstGeom prst="rect">
            <a:avLst/>
          </a:prstGeom>
          <a:noFill/>
        </p:spPr>
        <p:txBody>
          <a:bodyPr wrap="square" rtlCol="0">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3600" dirty="0"/>
              <a:t>Your feedback will help refine resources and support evidence-informed perioperative pain management.</a:t>
            </a:r>
          </a:p>
        </p:txBody>
      </p:sp>
      <p:pic>
        <p:nvPicPr>
          <p:cNvPr id="3" name="Picture 2" descr="A qr code on a grey surface&#10;&#10;AI-generated content may be incorrect.">
            <a:extLst>
              <a:ext uri="{FF2B5EF4-FFF2-40B4-BE49-F238E27FC236}">
                <a16:creationId xmlns:a16="http://schemas.microsoft.com/office/drawing/2014/main" id="{5CEB1B9F-B0F3-A741-3156-2C36B35FA619}"/>
              </a:ext>
            </a:extLst>
          </p:cNvPr>
          <p:cNvPicPr>
            <a:picLocks noChangeAspect="1"/>
          </p:cNvPicPr>
          <p:nvPr/>
        </p:nvPicPr>
        <p:blipFill>
          <a:blip r:embed="rId5"/>
          <a:srcRect l="23977" t="34696" r="23509" b="12383"/>
          <a:stretch>
            <a:fillRect/>
          </a:stretch>
        </p:blipFill>
        <p:spPr>
          <a:xfrm>
            <a:off x="8572499" y="3099973"/>
            <a:ext cx="5402181" cy="5443940"/>
          </a:xfrm>
          <a:prstGeom prst="rect">
            <a:avLst/>
          </a:prstGeom>
        </p:spPr>
      </p:pic>
    </p:spTree>
    <p:extLst>
      <p:ext uri="{BB962C8B-B14F-4D97-AF65-F5344CB8AC3E}">
        <p14:creationId xmlns:p14="http://schemas.microsoft.com/office/powerpoint/2010/main" val="4223820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mt="11041"/>
          </a:blip>
          <a:stretch>
            <a:fillRect r="-27"/>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CF49CE-4C8D-FA62-345C-8B65AE5EA16E}"/>
              </a:ext>
            </a:extLst>
          </p:cNvPr>
          <p:cNvSpPr txBox="1"/>
          <p:nvPr/>
        </p:nvSpPr>
        <p:spPr>
          <a:xfrm>
            <a:off x="4028787" y="3283400"/>
            <a:ext cx="10230429" cy="2605842"/>
          </a:xfrm>
          <a:prstGeom prst="rect">
            <a:avLst/>
          </a:prstGeom>
          <a:noFill/>
        </p:spPr>
        <p:txBody>
          <a:bodyPr wrap="none" rtlCol="0">
            <a:spAutoFit/>
          </a:bodyPr>
          <a:lstStyle/>
          <a:p>
            <a:pPr algn="ctr" defTabSz="1371600">
              <a:lnSpc>
                <a:spcPts val="9750"/>
              </a:lnSpc>
            </a:pPr>
            <a:r>
              <a:rPr lang="en-US" sz="9000" b="1" dirty="0">
                <a:solidFill>
                  <a:srgbClr val="1E3765"/>
                </a:solidFill>
                <a:latin typeface="Arial" panose="020B0604020202020204"/>
                <a:ea typeface="Urbanist Bold" panose="020B0A04040200000203" pitchFamily="34" charset="0"/>
                <a:cs typeface="Urbanist Bold" panose="020B0A04040200000203" pitchFamily="34" charset="0"/>
              </a:rPr>
              <a:t>Thank You</a:t>
            </a:r>
          </a:p>
          <a:p>
            <a:pPr algn="ctr" defTabSz="1371600">
              <a:lnSpc>
                <a:spcPts val="9750"/>
              </a:lnSpc>
            </a:pPr>
            <a:r>
              <a:rPr lang="en-US" sz="9000" b="1" dirty="0">
                <a:solidFill>
                  <a:srgbClr val="007893"/>
                </a:solidFill>
                <a:latin typeface="Arial" panose="020B0604020202020204"/>
                <a:ea typeface="Urbanist Bold" panose="020B0A04040200000203" pitchFamily="34" charset="0"/>
                <a:cs typeface="Urbanist Bold" panose="020B0A04040200000203" pitchFamily="34" charset="0"/>
              </a:rPr>
              <a:t>For Your Attention</a:t>
            </a:r>
            <a:endParaRPr lang="en-ID" sz="9000" b="1" dirty="0">
              <a:solidFill>
                <a:srgbClr val="007893"/>
              </a:solidFill>
              <a:latin typeface="Arial" panose="020B0604020202020204"/>
              <a:ea typeface="Urbanist Bold" panose="020B0A04040200000203" pitchFamily="34" charset="0"/>
              <a:cs typeface="Urbanist Bold" panose="020B0A04040200000203" pitchFamily="34" charset="0"/>
            </a:endParaRPr>
          </a:p>
        </p:txBody>
      </p:sp>
    </p:spTree>
    <p:extLst>
      <p:ext uri="{BB962C8B-B14F-4D97-AF65-F5344CB8AC3E}">
        <p14:creationId xmlns:p14="http://schemas.microsoft.com/office/powerpoint/2010/main" val="13074271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UTCSP - Safe Op Program">
      <a:dk1>
        <a:srgbClr val="000000"/>
      </a:dk1>
      <a:lt1>
        <a:srgbClr val="FFFFFF"/>
      </a:lt1>
      <a:dk2>
        <a:srgbClr val="1E3765"/>
      </a:dk2>
      <a:lt2>
        <a:srgbClr val="D0D1C9"/>
      </a:lt2>
      <a:accent1>
        <a:srgbClr val="007893"/>
      </a:accent1>
      <a:accent2>
        <a:srgbClr val="6FC7EA"/>
      </a:accent2>
      <a:accent3>
        <a:srgbClr val="6D2479"/>
      </a:accent3>
      <a:accent4>
        <a:srgbClr val="F1C500"/>
      </a:accent4>
      <a:accent5>
        <a:srgbClr val="AB1368"/>
      </a:accent5>
      <a:accent6>
        <a:srgbClr val="00A189"/>
      </a:accent6>
      <a:hlink>
        <a:srgbClr val="007893"/>
      </a:hlink>
      <a:folHlink>
        <a:srgbClr val="DC46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573DBC3C619CD4AAEE0E773EBF04991" ma:contentTypeVersion="7" ma:contentTypeDescription="Create a new document." ma:contentTypeScope="" ma:versionID="d48d381529c1d31b61040fcb4387e428">
  <xsd:schema xmlns:xsd="http://www.w3.org/2001/XMLSchema" xmlns:xs="http://www.w3.org/2001/XMLSchema" xmlns:p="http://schemas.microsoft.com/office/2006/metadata/properties" xmlns:ns2="91687fda-e7b4-44e6-a7fb-fbada4f64fd4" targetNamespace="http://schemas.microsoft.com/office/2006/metadata/properties" ma:root="true" ma:fieldsID="a53ec345fd2e14996a742ca8c3e55e78" ns2:_="">
    <xsd:import namespace="91687fda-e7b4-44e6-a7fb-fbada4f64fd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687fda-e7b4-44e6-a7fb-fbada4f64f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E74C469-B6B9-4253-A022-D343B35FE022}">
  <ds:schemaRefs>
    <ds:schemaRef ds:uri="http://schemas.microsoft.com/sharepoint/v3/contenttype/forms"/>
  </ds:schemaRefs>
</ds:datastoreItem>
</file>

<file path=customXml/itemProps2.xml><?xml version="1.0" encoding="utf-8"?>
<ds:datastoreItem xmlns:ds="http://schemas.openxmlformats.org/officeDocument/2006/customXml" ds:itemID="{F32837E8-CE6B-48A2-B27D-E40B159A67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687fda-e7b4-44e6-a7fb-fbada4f64f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AF87F3E-41BA-49C1-8CCD-A06F6F253BBA}">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27</TotalTime>
  <Words>1567</Words>
  <Application>Microsoft Office PowerPoint</Application>
  <PresentationFormat>Custom</PresentationFormat>
  <Paragraphs>193</Paragraphs>
  <Slides>9</Slides>
  <Notes>9</Notes>
  <HiddenSlides>0</HiddenSlides>
  <MMClips>0</MMClip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CPS talk</dc:title>
  <cp:lastModifiedBy>Divya Mathura</cp:lastModifiedBy>
  <cp:revision>132</cp:revision>
  <dcterms:created xsi:type="dcterms:W3CDTF">2006-08-16T00:00:00Z</dcterms:created>
  <dcterms:modified xsi:type="dcterms:W3CDTF">2026-08-05T17:03:09Z</dcterms:modified>
  <dc:identifier>DAHFna7rAh8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0x010100D573DBC3C619CD4AAEE0E773EBF04991</vt:lpwstr>
  </property>
</Properties>
</file>